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76" y="15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95984" y="68706"/>
            <a:ext cx="1979295" cy="635000"/>
          </a:xfrm>
          <a:prstGeom prst="rect">
            <a:avLst/>
          </a:prstGeom>
        </p:spPr>
        <p:txBody>
          <a:bodyPr wrap="square" lIns="0" tIns="0" rIns="0" bIns="0">
            <a:spAutoFit/>
          </a:bodyPr>
          <a:lstStyle>
            <a:lvl1pPr>
              <a:defRPr sz="4000" b="0" i="0">
                <a:solidFill>
                  <a:srgbClr val="131046"/>
                </a:solidFill>
                <a:latin typeface="Calibri"/>
                <a:cs typeface="Calibri"/>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200" b="0" i="0">
                <a:solidFill>
                  <a:srgbClr val="131046"/>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9/13/2023</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Arial"/>
                <a:cs typeface="Arial"/>
              </a:defRPr>
            </a:lvl1pPr>
          </a:lstStyle>
          <a:p>
            <a:pPr marL="111760">
              <a:lnSpc>
                <a:spcPct val="10000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131046"/>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200" b="0" i="0">
                <a:solidFill>
                  <a:srgbClr val="131046"/>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9/13/2023</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Arial"/>
                <a:cs typeface="Arial"/>
              </a:defRPr>
            </a:lvl1pPr>
          </a:lstStyle>
          <a:p>
            <a:pPr marL="111760">
              <a:lnSpc>
                <a:spcPct val="10000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131046"/>
                </a:solidFill>
                <a:latin typeface="Calibri"/>
                <a:cs typeface="Calibri"/>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9/13/2023</a:t>
            </a:fld>
            <a:endParaRPr lang="en-US"/>
          </a:p>
        </p:txBody>
      </p:sp>
      <p:sp>
        <p:nvSpPr>
          <p:cNvPr id="7" name="Holder 7"/>
          <p:cNvSpPr>
            <a:spLocks noGrp="1"/>
          </p:cNvSpPr>
          <p:nvPr>
            <p:ph type="sldNum" sz="quarter" idx="7"/>
          </p:nvPr>
        </p:nvSpPr>
        <p:spPr/>
        <p:txBody>
          <a:bodyPr lIns="0" tIns="0" rIns="0" bIns="0"/>
          <a:lstStyle>
            <a:lvl1pPr>
              <a:defRPr sz="1050" b="0" i="0">
                <a:solidFill>
                  <a:schemeClr val="bg1"/>
                </a:solidFill>
                <a:latin typeface="Arial"/>
                <a:cs typeface="Arial"/>
              </a:defRPr>
            </a:lvl1pPr>
          </a:lstStyle>
          <a:p>
            <a:pPr marL="111760">
              <a:lnSpc>
                <a:spcPct val="10000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131046"/>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9/13/2023</a:t>
            </a:fld>
            <a:endParaRPr lang="en-US"/>
          </a:p>
        </p:txBody>
      </p:sp>
      <p:sp>
        <p:nvSpPr>
          <p:cNvPr id="5" name="Holder 5"/>
          <p:cNvSpPr>
            <a:spLocks noGrp="1"/>
          </p:cNvSpPr>
          <p:nvPr>
            <p:ph type="sldNum" sz="quarter" idx="7"/>
          </p:nvPr>
        </p:nvSpPr>
        <p:spPr/>
        <p:txBody>
          <a:bodyPr lIns="0" tIns="0" rIns="0" bIns="0"/>
          <a:lstStyle>
            <a:lvl1pPr>
              <a:defRPr sz="1050" b="0" i="0">
                <a:solidFill>
                  <a:schemeClr val="bg1"/>
                </a:solidFill>
                <a:latin typeface="Arial"/>
                <a:cs typeface="Arial"/>
              </a:defRPr>
            </a:lvl1pPr>
          </a:lstStyle>
          <a:p>
            <a:pPr marL="111760">
              <a:lnSpc>
                <a:spcPct val="10000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2" cy="5143499"/>
          </a:xfrm>
          <a:prstGeom prst="rect">
            <a:avLst/>
          </a:prstGeom>
        </p:spPr>
      </p:pic>
      <p:pic>
        <p:nvPicPr>
          <p:cNvPr id="17" name="bg object 17"/>
          <p:cNvPicPr/>
          <p:nvPr/>
        </p:nvPicPr>
        <p:blipFill>
          <a:blip r:embed="rId3" cstate="print"/>
          <a:stretch>
            <a:fillRect/>
          </a:stretch>
        </p:blipFill>
        <p:spPr>
          <a:xfrm>
            <a:off x="89874" y="805136"/>
            <a:ext cx="3252028" cy="1541570"/>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9/13/2023</a:t>
            </a:fld>
            <a:endParaRPr lang="en-US"/>
          </a:p>
        </p:txBody>
      </p:sp>
      <p:sp>
        <p:nvSpPr>
          <p:cNvPr id="4" name="Holder 4"/>
          <p:cNvSpPr>
            <a:spLocks noGrp="1"/>
          </p:cNvSpPr>
          <p:nvPr>
            <p:ph type="sldNum" sz="quarter" idx="7"/>
          </p:nvPr>
        </p:nvSpPr>
        <p:spPr/>
        <p:txBody>
          <a:bodyPr lIns="0" tIns="0" rIns="0" bIns="0"/>
          <a:lstStyle>
            <a:lvl1pPr>
              <a:defRPr sz="1050" b="0" i="0">
                <a:solidFill>
                  <a:schemeClr val="bg1"/>
                </a:solidFill>
                <a:latin typeface="Arial"/>
                <a:cs typeface="Arial"/>
              </a:defRPr>
            </a:lvl1pPr>
          </a:lstStyle>
          <a:p>
            <a:pPr marL="111760">
              <a:lnSpc>
                <a:spcPct val="10000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 y="4795340"/>
            <a:ext cx="9144000" cy="34925"/>
          </a:xfrm>
          <a:custGeom>
            <a:avLst/>
            <a:gdLst/>
            <a:ahLst/>
            <a:cxnLst/>
            <a:rect l="l" t="t" r="r" b="b"/>
            <a:pathLst>
              <a:path w="9144000" h="34925">
                <a:moveTo>
                  <a:pt x="0" y="34580"/>
                </a:moveTo>
                <a:lnTo>
                  <a:pt x="9144000" y="34580"/>
                </a:lnTo>
                <a:lnTo>
                  <a:pt x="9144000" y="0"/>
                </a:lnTo>
                <a:lnTo>
                  <a:pt x="0" y="0"/>
                </a:lnTo>
                <a:lnTo>
                  <a:pt x="0" y="34580"/>
                </a:lnTo>
                <a:close/>
              </a:path>
            </a:pathLst>
          </a:custGeom>
          <a:solidFill>
            <a:srgbClr val="EC6133"/>
          </a:solidFill>
        </p:spPr>
        <p:txBody>
          <a:bodyPr wrap="square" lIns="0" tIns="0" rIns="0" bIns="0" rtlCol="0"/>
          <a:lstStyle/>
          <a:p>
            <a:endParaRPr/>
          </a:p>
        </p:txBody>
      </p:sp>
      <p:sp>
        <p:nvSpPr>
          <p:cNvPr id="17" name="bg object 17"/>
          <p:cNvSpPr/>
          <p:nvPr/>
        </p:nvSpPr>
        <p:spPr>
          <a:xfrm>
            <a:off x="0" y="4829920"/>
            <a:ext cx="9144000" cy="313690"/>
          </a:xfrm>
          <a:custGeom>
            <a:avLst/>
            <a:gdLst/>
            <a:ahLst/>
            <a:cxnLst/>
            <a:rect l="l" t="t" r="r" b="b"/>
            <a:pathLst>
              <a:path w="9144000" h="313689">
                <a:moveTo>
                  <a:pt x="0" y="0"/>
                </a:moveTo>
                <a:lnTo>
                  <a:pt x="9143999" y="0"/>
                </a:lnTo>
                <a:lnTo>
                  <a:pt x="9143999" y="313579"/>
                </a:lnTo>
                <a:lnTo>
                  <a:pt x="0" y="313579"/>
                </a:lnTo>
                <a:lnTo>
                  <a:pt x="0" y="0"/>
                </a:lnTo>
                <a:close/>
              </a:path>
            </a:pathLst>
          </a:custGeom>
          <a:solidFill>
            <a:srgbClr val="13264D"/>
          </a:solidFill>
        </p:spPr>
        <p:txBody>
          <a:bodyPr wrap="square" lIns="0" tIns="0" rIns="0" bIns="0" rtlCol="0"/>
          <a:lstStyle/>
          <a:p>
            <a:endParaRPr/>
          </a:p>
        </p:txBody>
      </p:sp>
      <p:sp>
        <p:nvSpPr>
          <p:cNvPr id="18" name="bg object 18"/>
          <p:cNvSpPr/>
          <p:nvPr/>
        </p:nvSpPr>
        <p:spPr>
          <a:xfrm>
            <a:off x="0" y="0"/>
            <a:ext cx="9140190" cy="40640"/>
          </a:xfrm>
          <a:custGeom>
            <a:avLst/>
            <a:gdLst/>
            <a:ahLst/>
            <a:cxnLst/>
            <a:rect l="l" t="t" r="r" b="b"/>
            <a:pathLst>
              <a:path w="9140190" h="40640">
                <a:moveTo>
                  <a:pt x="0" y="0"/>
                </a:moveTo>
                <a:lnTo>
                  <a:pt x="9139985" y="0"/>
                </a:lnTo>
                <a:lnTo>
                  <a:pt x="9139985" y="40346"/>
                </a:lnTo>
                <a:lnTo>
                  <a:pt x="0" y="40346"/>
                </a:lnTo>
                <a:lnTo>
                  <a:pt x="0" y="0"/>
                </a:lnTo>
                <a:close/>
              </a:path>
            </a:pathLst>
          </a:custGeom>
          <a:solidFill>
            <a:srgbClr val="EC6133"/>
          </a:solidFill>
        </p:spPr>
        <p:txBody>
          <a:bodyPr wrap="square" lIns="0" tIns="0" rIns="0" bIns="0" rtlCol="0"/>
          <a:lstStyle/>
          <a:p>
            <a:endParaRPr/>
          </a:p>
        </p:txBody>
      </p:sp>
      <p:sp>
        <p:nvSpPr>
          <p:cNvPr id="2" name="Holder 2"/>
          <p:cNvSpPr>
            <a:spLocks noGrp="1"/>
          </p:cNvSpPr>
          <p:nvPr>
            <p:ph type="title"/>
          </p:nvPr>
        </p:nvSpPr>
        <p:spPr>
          <a:xfrm>
            <a:off x="787409" y="4410"/>
            <a:ext cx="7520930" cy="1395730"/>
          </a:xfrm>
          <a:prstGeom prst="rect">
            <a:avLst/>
          </a:prstGeom>
        </p:spPr>
        <p:txBody>
          <a:bodyPr wrap="square" lIns="0" tIns="0" rIns="0" bIns="0">
            <a:spAutoFit/>
          </a:bodyPr>
          <a:lstStyle>
            <a:lvl1pPr>
              <a:defRPr sz="4000" b="0" i="0">
                <a:solidFill>
                  <a:srgbClr val="131046"/>
                </a:solidFill>
                <a:latin typeface="Calibri"/>
                <a:cs typeface="Calibri"/>
              </a:defRPr>
            </a:lvl1pPr>
          </a:lstStyle>
          <a:p>
            <a:endParaRPr/>
          </a:p>
        </p:txBody>
      </p:sp>
      <p:sp>
        <p:nvSpPr>
          <p:cNvPr id="3" name="Holder 3"/>
          <p:cNvSpPr>
            <a:spLocks noGrp="1"/>
          </p:cNvSpPr>
          <p:nvPr>
            <p:ph type="body" idx="1"/>
          </p:nvPr>
        </p:nvSpPr>
        <p:spPr>
          <a:xfrm>
            <a:off x="787409" y="961869"/>
            <a:ext cx="7554595" cy="3006725"/>
          </a:xfrm>
          <a:prstGeom prst="rect">
            <a:avLst/>
          </a:prstGeom>
        </p:spPr>
        <p:txBody>
          <a:bodyPr wrap="square" lIns="0" tIns="0" rIns="0" bIns="0">
            <a:spAutoFit/>
          </a:bodyPr>
          <a:lstStyle>
            <a:lvl1pPr>
              <a:defRPr sz="1200" b="0" i="0">
                <a:solidFill>
                  <a:srgbClr val="131046"/>
                </a:solidFill>
                <a:latin typeface="Calibri"/>
                <a:cs typeface="Calibri"/>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9/13/2023</a:t>
            </a:fld>
            <a:endParaRPr lang="en-US"/>
          </a:p>
        </p:txBody>
      </p:sp>
      <p:sp>
        <p:nvSpPr>
          <p:cNvPr id="6" name="Holder 6"/>
          <p:cNvSpPr>
            <a:spLocks noGrp="1"/>
          </p:cNvSpPr>
          <p:nvPr>
            <p:ph type="sldNum" sz="quarter" idx="7"/>
          </p:nvPr>
        </p:nvSpPr>
        <p:spPr>
          <a:xfrm>
            <a:off x="8137197" y="4896339"/>
            <a:ext cx="237490" cy="174635"/>
          </a:xfrm>
          <a:prstGeom prst="rect">
            <a:avLst/>
          </a:prstGeom>
        </p:spPr>
        <p:txBody>
          <a:bodyPr wrap="square" lIns="0" tIns="0" rIns="0" bIns="0">
            <a:spAutoFit/>
          </a:bodyPr>
          <a:lstStyle>
            <a:lvl1pPr>
              <a:defRPr sz="1050" b="0" i="0">
                <a:solidFill>
                  <a:schemeClr val="bg1"/>
                </a:solidFill>
                <a:latin typeface="Arial"/>
                <a:cs typeface="Arial"/>
              </a:defRPr>
            </a:lvl1pPr>
          </a:lstStyle>
          <a:p>
            <a:pPr marL="111760">
              <a:lnSpc>
                <a:spcPct val="10000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www.youtube.com/watch?v=-Hltydu9PXk"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17642" y="2478779"/>
            <a:ext cx="6733540" cy="697865"/>
          </a:xfrm>
          <a:prstGeom prst="rect">
            <a:avLst/>
          </a:prstGeom>
        </p:spPr>
        <p:txBody>
          <a:bodyPr vert="horz" wrap="square" lIns="0" tIns="13970" rIns="0" bIns="0" rtlCol="0">
            <a:spAutoFit/>
          </a:bodyPr>
          <a:lstStyle/>
          <a:p>
            <a:pPr marL="12700">
              <a:lnSpc>
                <a:spcPct val="100000"/>
              </a:lnSpc>
              <a:spcBef>
                <a:spcPts val="110"/>
              </a:spcBef>
            </a:pPr>
            <a:r>
              <a:rPr sz="4400" spc="-25" dirty="0">
                <a:solidFill>
                  <a:srgbClr val="131046"/>
                </a:solidFill>
                <a:latin typeface="Calibri"/>
                <a:cs typeface="Calibri"/>
              </a:rPr>
              <a:t>Training</a:t>
            </a:r>
            <a:r>
              <a:rPr sz="4400" spc="-120" dirty="0">
                <a:solidFill>
                  <a:srgbClr val="131046"/>
                </a:solidFill>
                <a:latin typeface="Calibri"/>
                <a:cs typeface="Calibri"/>
              </a:rPr>
              <a:t> </a:t>
            </a:r>
            <a:r>
              <a:rPr sz="4400" dirty="0">
                <a:solidFill>
                  <a:srgbClr val="131046"/>
                </a:solidFill>
                <a:latin typeface="Calibri"/>
                <a:cs typeface="Calibri"/>
              </a:rPr>
              <a:t>for</a:t>
            </a:r>
            <a:r>
              <a:rPr sz="4400" spc="-114" dirty="0">
                <a:solidFill>
                  <a:srgbClr val="131046"/>
                </a:solidFill>
                <a:latin typeface="Calibri"/>
                <a:cs typeface="Calibri"/>
              </a:rPr>
              <a:t> </a:t>
            </a:r>
            <a:r>
              <a:rPr sz="4400" dirty="0">
                <a:solidFill>
                  <a:srgbClr val="131046"/>
                </a:solidFill>
                <a:latin typeface="Calibri"/>
                <a:cs typeface="Calibri"/>
              </a:rPr>
              <a:t>iDRAC,</a:t>
            </a:r>
            <a:r>
              <a:rPr sz="4400" spc="-120" dirty="0">
                <a:solidFill>
                  <a:srgbClr val="131046"/>
                </a:solidFill>
                <a:latin typeface="Calibri"/>
                <a:cs typeface="Calibri"/>
              </a:rPr>
              <a:t> </a:t>
            </a:r>
            <a:r>
              <a:rPr sz="4400" dirty="0">
                <a:solidFill>
                  <a:srgbClr val="131046"/>
                </a:solidFill>
                <a:latin typeface="Calibri"/>
                <a:cs typeface="Calibri"/>
              </a:rPr>
              <a:t>vSphere</a:t>
            </a:r>
            <a:r>
              <a:rPr sz="4400" spc="-114" dirty="0">
                <a:solidFill>
                  <a:srgbClr val="131046"/>
                </a:solidFill>
                <a:latin typeface="Calibri"/>
                <a:cs typeface="Calibri"/>
              </a:rPr>
              <a:t> </a:t>
            </a:r>
            <a:r>
              <a:rPr sz="4400" spc="-50" dirty="0">
                <a:solidFill>
                  <a:srgbClr val="131046"/>
                </a:solidFill>
                <a:latin typeface="Calibri"/>
                <a:cs typeface="Calibri"/>
              </a:rPr>
              <a:t>&amp;</a:t>
            </a:r>
            <a:endParaRPr sz="4400">
              <a:latin typeface="Calibri"/>
              <a:cs typeface="Calibri"/>
            </a:endParaRPr>
          </a:p>
        </p:txBody>
      </p:sp>
      <p:sp>
        <p:nvSpPr>
          <p:cNvPr id="3" name="object 3"/>
          <p:cNvSpPr txBox="1"/>
          <p:nvPr/>
        </p:nvSpPr>
        <p:spPr>
          <a:xfrm>
            <a:off x="3487506" y="3050050"/>
            <a:ext cx="1798955" cy="697865"/>
          </a:xfrm>
          <a:prstGeom prst="rect">
            <a:avLst/>
          </a:prstGeom>
        </p:spPr>
        <p:txBody>
          <a:bodyPr vert="horz" wrap="square" lIns="0" tIns="13970" rIns="0" bIns="0" rtlCol="0">
            <a:spAutoFit/>
          </a:bodyPr>
          <a:lstStyle/>
          <a:p>
            <a:pPr marL="12700">
              <a:lnSpc>
                <a:spcPct val="100000"/>
              </a:lnSpc>
              <a:spcBef>
                <a:spcPts val="110"/>
              </a:spcBef>
            </a:pPr>
            <a:r>
              <a:rPr sz="4400" spc="-10" dirty="0">
                <a:solidFill>
                  <a:srgbClr val="131046"/>
                </a:solidFill>
                <a:latin typeface="Calibri"/>
                <a:cs typeface="Calibri"/>
              </a:rPr>
              <a:t>vCenter</a:t>
            </a:r>
            <a:endParaRPr sz="4400">
              <a:latin typeface="Calibri"/>
              <a:cs typeface="Calibri"/>
            </a:endParaRPr>
          </a:p>
        </p:txBody>
      </p:sp>
      <p:sp>
        <p:nvSpPr>
          <p:cNvPr id="4" name="object 4"/>
          <p:cNvSpPr txBox="1"/>
          <p:nvPr/>
        </p:nvSpPr>
        <p:spPr>
          <a:xfrm>
            <a:off x="8236777" y="4883718"/>
            <a:ext cx="99695" cy="185420"/>
          </a:xfrm>
          <a:prstGeom prst="rect">
            <a:avLst/>
          </a:prstGeom>
        </p:spPr>
        <p:txBody>
          <a:bodyPr vert="horz" wrap="square" lIns="0" tIns="12700" rIns="0" bIns="0" rtlCol="0">
            <a:spAutoFit/>
          </a:bodyPr>
          <a:lstStyle/>
          <a:p>
            <a:pPr marL="12700">
              <a:lnSpc>
                <a:spcPct val="100000"/>
              </a:lnSpc>
              <a:spcBef>
                <a:spcPts val="100"/>
              </a:spcBef>
            </a:pPr>
            <a:r>
              <a:rPr sz="1050" dirty="0">
                <a:solidFill>
                  <a:srgbClr val="FFFFFF"/>
                </a:solidFill>
                <a:latin typeface="Arial"/>
                <a:cs typeface="Arial"/>
              </a:rPr>
              <a:t>1</a:t>
            </a:r>
            <a:endParaRPr sz="1050">
              <a:latin typeface="Arial"/>
              <a:cs typeface="Arial"/>
            </a:endParaRPr>
          </a:p>
        </p:txBody>
      </p:sp>
      <p:sp>
        <p:nvSpPr>
          <p:cNvPr id="5" name="object 5"/>
          <p:cNvSpPr txBox="1"/>
          <p:nvPr/>
        </p:nvSpPr>
        <p:spPr>
          <a:xfrm>
            <a:off x="6198028" y="3253537"/>
            <a:ext cx="2566670" cy="112268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Briefer:</a:t>
            </a:r>
            <a:endParaRPr sz="1800">
              <a:latin typeface="Arial"/>
              <a:cs typeface="Arial"/>
            </a:endParaRPr>
          </a:p>
          <a:p>
            <a:pPr marL="12700" marR="704215">
              <a:lnSpc>
                <a:spcPct val="100000"/>
              </a:lnSpc>
            </a:pPr>
            <a:r>
              <a:rPr sz="1800" dirty="0">
                <a:latin typeface="Arial"/>
                <a:cs typeface="Arial"/>
              </a:rPr>
              <a:t>Fall</a:t>
            </a:r>
            <a:r>
              <a:rPr sz="1800" spc="-20" dirty="0">
                <a:latin typeface="Arial"/>
                <a:cs typeface="Arial"/>
              </a:rPr>
              <a:t> 2021</a:t>
            </a:r>
            <a:r>
              <a:rPr sz="1800" spc="500" dirty="0">
                <a:latin typeface="Arial"/>
                <a:cs typeface="Arial"/>
              </a:rPr>
              <a:t> </a:t>
            </a:r>
            <a:r>
              <a:rPr sz="1800" dirty="0">
                <a:latin typeface="Arial"/>
                <a:cs typeface="Arial"/>
              </a:rPr>
              <a:t>Jackson</a:t>
            </a:r>
            <a:r>
              <a:rPr sz="1800" spc="-20" dirty="0">
                <a:latin typeface="Arial"/>
                <a:cs typeface="Arial"/>
              </a:rPr>
              <a:t> </a:t>
            </a:r>
            <a:r>
              <a:rPr sz="1800" dirty="0">
                <a:latin typeface="Arial"/>
                <a:cs typeface="Arial"/>
              </a:rPr>
              <a:t>Billings</a:t>
            </a:r>
            <a:r>
              <a:rPr sz="1800" spc="-20" dirty="0">
                <a:latin typeface="Arial"/>
                <a:cs typeface="Arial"/>
              </a:rPr>
              <a:t> </a:t>
            </a:r>
            <a:r>
              <a:rPr sz="1800" spc="-50" dirty="0">
                <a:latin typeface="Arial"/>
                <a:cs typeface="Arial"/>
              </a:rPr>
              <a:t>&amp;</a:t>
            </a:r>
            <a:endParaRPr sz="1800">
              <a:latin typeface="Arial"/>
              <a:cs typeface="Arial"/>
            </a:endParaRPr>
          </a:p>
          <a:p>
            <a:pPr marL="12700">
              <a:lnSpc>
                <a:spcPct val="100000"/>
              </a:lnSpc>
            </a:pPr>
            <a:r>
              <a:rPr sz="1800" dirty="0">
                <a:latin typeface="Arial"/>
                <a:cs typeface="Arial"/>
              </a:rPr>
              <a:t>Abdurrahmaan</a:t>
            </a:r>
            <a:r>
              <a:rPr sz="1800" spc="-60" dirty="0">
                <a:latin typeface="Arial"/>
                <a:cs typeface="Arial"/>
              </a:rPr>
              <a:t> </a:t>
            </a:r>
            <a:r>
              <a:rPr sz="1800" spc="-10" dirty="0">
                <a:latin typeface="Arial"/>
                <a:cs typeface="Arial"/>
              </a:rPr>
              <a:t>Baghdadi</a:t>
            </a:r>
            <a:endParaRPr sz="18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5984" y="68706"/>
            <a:ext cx="1979295" cy="635000"/>
          </a:xfrm>
          <a:prstGeom prst="rect">
            <a:avLst/>
          </a:prstGeom>
        </p:spPr>
        <p:txBody>
          <a:bodyPr vert="horz" wrap="square" lIns="0" tIns="12700" rIns="0" bIns="0" rtlCol="0">
            <a:spAutoFit/>
          </a:bodyPr>
          <a:lstStyle/>
          <a:p>
            <a:pPr marL="12700">
              <a:lnSpc>
                <a:spcPct val="100000"/>
              </a:lnSpc>
              <a:spcBef>
                <a:spcPts val="100"/>
              </a:spcBef>
            </a:pPr>
            <a:r>
              <a:rPr spc="-10" dirty="0"/>
              <a:t>Overview</a:t>
            </a:r>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12700">
              <a:lnSpc>
                <a:spcPct val="100000"/>
              </a:lnSpc>
              <a:spcBef>
                <a:spcPts val="100"/>
              </a:spcBef>
            </a:pPr>
            <a:r>
              <a:rPr dirty="0"/>
              <a:t>This</a:t>
            </a:r>
            <a:r>
              <a:rPr spc="-35" dirty="0"/>
              <a:t> </a:t>
            </a:r>
            <a:r>
              <a:rPr spc="-10" dirty="0"/>
              <a:t>powerpoint</a:t>
            </a:r>
            <a:r>
              <a:rPr spc="-20" dirty="0"/>
              <a:t> </a:t>
            </a:r>
            <a:r>
              <a:rPr dirty="0"/>
              <a:t>will</a:t>
            </a:r>
            <a:r>
              <a:rPr spc="-20" dirty="0"/>
              <a:t> </a:t>
            </a:r>
            <a:r>
              <a:rPr dirty="0"/>
              <a:t>be</a:t>
            </a:r>
            <a:r>
              <a:rPr spc="-20" dirty="0"/>
              <a:t> </a:t>
            </a:r>
            <a:r>
              <a:rPr dirty="0"/>
              <a:t>a</a:t>
            </a:r>
            <a:r>
              <a:rPr spc="-20" dirty="0"/>
              <a:t> </a:t>
            </a:r>
            <a:r>
              <a:rPr dirty="0"/>
              <a:t>helpful</a:t>
            </a:r>
            <a:r>
              <a:rPr spc="-20" dirty="0"/>
              <a:t> </a:t>
            </a:r>
            <a:r>
              <a:rPr dirty="0"/>
              <a:t>guide</a:t>
            </a:r>
            <a:r>
              <a:rPr spc="-20" dirty="0"/>
              <a:t> </a:t>
            </a:r>
            <a:r>
              <a:rPr dirty="0"/>
              <a:t>to</a:t>
            </a:r>
            <a:r>
              <a:rPr spc="-20" dirty="0"/>
              <a:t> </a:t>
            </a:r>
            <a:r>
              <a:rPr dirty="0"/>
              <a:t>learn</a:t>
            </a:r>
            <a:r>
              <a:rPr spc="-20" dirty="0"/>
              <a:t> </a:t>
            </a:r>
            <a:r>
              <a:rPr dirty="0"/>
              <a:t>the</a:t>
            </a:r>
            <a:r>
              <a:rPr spc="-20" dirty="0"/>
              <a:t> </a:t>
            </a:r>
            <a:r>
              <a:rPr dirty="0"/>
              <a:t>basics</a:t>
            </a:r>
            <a:r>
              <a:rPr spc="-25" dirty="0"/>
              <a:t> </a:t>
            </a:r>
            <a:r>
              <a:rPr dirty="0"/>
              <a:t>of</a:t>
            </a:r>
            <a:r>
              <a:rPr spc="-20" dirty="0"/>
              <a:t> </a:t>
            </a:r>
            <a:r>
              <a:rPr dirty="0"/>
              <a:t>Dell</a:t>
            </a:r>
            <a:r>
              <a:rPr spc="-20" dirty="0"/>
              <a:t> </a:t>
            </a:r>
            <a:r>
              <a:rPr dirty="0"/>
              <a:t>iDRAC,</a:t>
            </a:r>
            <a:r>
              <a:rPr spc="-20" dirty="0"/>
              <a:t> </a:t>
            </a:r>
            <a:r>
              <a:rPr dirty="0"/>
              <a:t>and</a:t>
            </a:r>
            <a:r>
              <a:rPr spc="-20" dirty="0"/>
              <a:t> </a:t>
            </a:r>
            <a:r>
              <a:rPr dirty="0"/>
              <a:t>the</a:t>
            </a:r>
            <a:r>
              <a:rPr spc="-20" dirty="0"/>
              <a:t> </a:t>
            </a:r>
            <a:r>
              <a:rPr spc="-10" dirty="0"/>
              <a:t>VMWARE</a:t>
            </a:r>
            <a:r>
              <a:rPr spc="-20" dirty="0"/>
              <a:t> </a:t>
            </a:r>
            <a:r>
              <a:rPr dirty="0"/>
              <a:t>products</a:t>
            </a:r>
            <a:r>
              <a:rPr spc="-20" dirty="0"/>
              <a:t> </a:t>
            </a:r>
            <a:r>
              <a:rPr dirty="0"/>
              <a:t>vSphere</a:t>
            </a:r>
            <a:r>
              <a:rPr spc="-20" dirty="0"/>
              <a:t> </a:t>
            </a:r>
            <a:r>
              <a:rPr dirty="0"/>
              <a:t>&amp;</a:t>
            </a:r>
            <a:r>
              <a:rPr spc="-20" dirty="0"/>
              <a:t> </a:t>
            </a:r>
            <a:r>
              <a:rPr spc="-10" dirty="0"/>
              <a:t>vCenter.</a:t>
            </a:r>
          </a:p>
          <a:p>
            <a:pPr>
              <a:lnSpc>
                <a:spcPct val="100000"/>
              </a:lnSpc>
              <a:spcBef>
                <a:spcPts val="30"/>
              </a:spcBef>
            </a:pPr>
            <a:endParaRPr sz="1050"/>
          </a:p>
          <a:p>
            <a:pPr marL="12700" marR="5080">
              <a:lnSpc>
                <a:spcPts val="1300"/>
              </a:lnSpc>
            </a:pPr>
            <a:r>
              <a:rPr b="1" dirty="0">
                <a:latin typeface="Calibri"/>
                <a:cs typeface="Calibri"/>
              </a:rPr>
              <a:t>What</a:t>
            </a:r>
            <a:r>
              <a:rPr b="1" spc="-20" dirty="0">
                <a:latin typeface="Calibri"/>
                <a:cs typeface="Calibri"/>
              </a:rPr>
              <a:t> </a:t>
            </a:r>
            <a:r>
              <a:rPr b="1" dirty="0">
                <a:latin typeface="Calibri"/>
                <a:cs typeface="Calibri"/>
              </a:rPr>
              <a:t>is</a:t>
            </a:r>
            <a:r>
              <a:rPr b="1" spc="-20" dirty="0">
                <a:latin typeface="Calibri"/>
                <a:cs typeface="Calibri"/>
              </a:rPr>
              <a:t> </a:t>
            </a:r>
            <a:r>
              <a:rPr b="1" dirty="0">
                <a:latin typeface="Calibri"/>
                <a:cs typeface="Calibri"/>
              </a:rPr>
              <a:t>Dell</a:t>
            </a:r>
            <a:r>
              <a:rPr b="1" spc="-20" dirty="0">
                <a:latin typeface="Calibri"/>
                <a:cs typeface="Calibri"/>
              </a:rPr>
              <a:t> </a:t>
            </a:r>
            <a:r>
              <a:rPr b="1" dirty="0">
                <a:latin typeface="Calibri"/>
                <a:cs typeface="Calibri"/>
              </a:rPr>
              <a:t>iDRAC?</a:t>
            </a:r>
            <a:r>
              <a:rPr b="1" spc="-5" dirty="0">
                <a:latin typeface="Calibri"/>
                <a:cs typeface="Calibri"/>
              </a:rPr>
              <a:t> </a:t>
            </a:r>
            <a:r>
              <a:rPr dirty="0"/>
              <a:t>It</a:t>
            </a:r>
            <a:r>
              <a:rPr spc="-20" dirty="0"/>
              <a:t> </a:t>
            </a:r>
            <a:r>
              <a:rPr dirty="0"/>
              <a:t>is</a:t>
            </a:r>
            <a:r>
              <a:rPr spc="-20" dirty="0"/>
              <a:t> </a:t>
            </a:r>
            <a:r>
              <a:rPr dirty="0"/>
              <a:t>a</a:t>
            </a:r>
            <a:r>
              <a:rPr spc="-20" dirty="0"/>
              <a:t> </a:t>
            </a:r>
            <a:r>
              <a:rPr dirty="0"/>
              <a:t>powerful</a:t>
            </a:r>
            <a:r>
              <a:rPr spc="-20" dirty="0"/>
              <a:t> </a:t>
            </a:r>
            <a:r>
              <a:rPr dirty="0"/>
              <a:t>remote</a:t>
            </a:r>
            <a:r>
              <a:rPr spc="-20" dirty="0"/>
              <a:t> </a:t>
            </a:r>
            <a:r>
              <a:rPr dirty="0"/>
              <a:t>server</a:t>
            </a:r>
            <a:r>
              <a:rPr spc="-20" dirty="0"/>
              <a:t> </a:t>
            </a:r>
            <a:r>
              <a:rPr spc="-10" dirty="0"/>
              <a:t>management</a:t>
            </a:r>
            <a:r>
              <a:rPr spc="-20" dirty="0"/>
              <a:t> </a:t>
            </a:r>
            <a:r>
              <a:rPr dirty="0"/>
              <a:t>tool</a:t>
            </a:r>
            <a:r>
              <a:rPr spc="-20" dirty="0"/>
              <a:t> </a:t>
            </a:r>
            <a:r>
              <a:rPr dirty="0"/>
              <a:t>that</a:t>
            </a:r>
            <a:r>
              <a:rPr spc="-20" dirty="0"/>
              <a:t> </a:t>
            </a:r>
            <a:r>
              <a:rPr dirty="0"/>
              <a:t>is</a:t>
            </a:r>
            <a:r>
              <a:rPr spc="-20" dirty="0"/>
              <a:t> </a:t>
            </a:r>
            <a:r>
              <a:rPr dirty="0"/>
              <a:t>used</a:t>
            </a:r>
            <a:r>
              <a:rPr spc="-20" dirty="0"/>
              <a:t> monitor, </a:t>
            </a:r>
            <a:r>
              <a:rPr dirty="0"/>
              <a:t>update</a:t>
            </a:r>
            <a:r>
              <a:rPr spc="-20" dirty="0"/>
              <a:t> </a:t>
            </a:r>
            <a:r>
              <a:rPr dirty="0"/>
              <a:t>or</a:t>
            </a:r>
            <a:r>
              <a:rPr spc="-20" dirty="0"/>
              <a:t> </a:t>
            </a:r>
            <a:r>
              <a:rPr dirty="0"/>
              <a:t>delopy</a:t>
            </a:r>
            <a:r>
              <a:rPr spc="-20" dirty="0"/>
              <a:t> </a:t>
            </a:r>
            <a:r>
              <a:rPr dirty="0"/>
              <a:t>Dell</a:t>
            </a:r>
            <a:r>
              <a:rPr spc="-15" dirty="0"/>
              <a:t> </a:t>
            </a:r>
            <a:r>
              <a:rPr spc="-25" dirty="0"/>
              <a:t>EMC </a:t>
            </a:r>
            <a:r>
              <a:rPr spc="-10" dirty="0"/>
              <a:t>Poweredge</a:t>
            </a:r>
            <a:r>
              <a:rPr spc="-35" dirty="0"/>
              <a:t> </a:t>
            </a:r>
            <a:r>
              <a:rPr dirty="0"/>
              <a:t>servers.</a:t>
            </a:r>
            <a:r>
              <a:rPr spc="-20" dirty="0"/>
              <a:t> </a:t>
            </a:r>
            <a:r>
              <a:rPr dirty="0"/>
              <a:t>In</a:t>
            </a:r>
            <a:r>
              <a:rPr spc="-20" dirty="0"/>
              <a:t> </a:t>
            </a:r>
            <a:r>
              <a:rPr dirty="0"/>
              <a:t>the</a:t>
            </a:r>
            <a:r>
              <a:rPr spc="-20" dirty="0"/>
              <a:t> </a:t>
            </a:r>
            <a:r>
              <a:rPr dirty="0"/>
              <a:t>next</a:t>
            </a:r>
            <a:r>
              <a:rPr spc="-20" dirty="0"/>
              <a:t> </a:t>
            </a:r>
            <a:r>
              <a:rPr dirty="0"/>
              <a:t>slides</a:t>
            </a:r>
            <a:r>
              <a:rPr spc="-25" dirty="0"/>
              <a:t> </a:t>
            </a:r>
            <a:r>
              <a:rPr dirty="0"/>
              <a:t>I</a:t>
            </a:r>
            <a:r>
              <a:rPr spc="-20" dirty="0"/>
              <a:t> </a:t>
            </a:r>
            <a:r>
              <a:rPr dirty="0"/>
              <a:t>will</a:t>
            </a:r>
            <a:r>
              <a:rPr spc="-20" dirty="0"/>
              <a:t> </a:t>
            </a:r>
            <a:r>
              <a:rPr dirty="0"/>
              <a:t>be</a:t>
            </a:r>
            <a:r>
              <a:rPr spc="-20" dirty="0"/>
              <a:t> </a:t>
            </a:r>
            <a:r>
              <a:rPr dirty="0"/>
              <a:t>going</a:t>
            </a:r>
            <a:r>
              <a:rPr spc="-20" dirty="0"/>
              <a:t> </a:t>
            </a:r>
            <a:r>
              <a:rPr dirty="0"/>
              <a:t>more</a:t>
            </a:r>
            <a:r>
              <a:rPr spc="-25" dirty="0"/>
              <a:t> </a:t>
            </a:r>
            <a:r>
              <a:rPr dirty="0"/>
              <a:t>in</a:t>
            </a:r>
            <a:r>
              <a:rPr spc="-20" dirty="0"/>
              <a:t> </a:t>
            </a:r>
            <a:r>
              <a:rPr dirty="0"/>
              <a:t>depth</a:t>
            </a:r>
            <a:r>
              <a:rPr spc="-20" dirty="0"/>
              <a:t> </a:t>
            </a:r>
            <a:r>
              <a:rPr dirty="0"/>
              <a:t>on</a:t>
            </a:r>
            <a:r>
              <a:rPr spc="-20" dirty="0"/>
              <a:t> </a:t>
            </a:r>
            <a:r>
              <a:rPr dirty="0"/>
              <a:t>how</a:t>
            </a:r>
            <a:r>
              <a:rPr spc="-20" dirty="0"/>
              <a:t> </a:t>
            </a:r>
            <a:r>
              <a:rPr dirty="0"/>
              <a:t>the</a:t>
            </a:r>
            <a:r>
              <a:rPr spc="-25" dirty="0"/>
              <a:t> </a:t>
            </a:r>
            <a:r>
              <a:rPr dirty="0"/>
              <a:t>actual</a:t>
            </a:r>
            <a:r>
              <a:rPr spc="-20" dirty="0"/>
              <a:t> </a:t>
            </a:r>
            <a:r>
              <a:rPr dirty="0"/>
              <a:t>iDRAC</a:t>
            </a:r>
            <a:r>
              <a:rPr spc="-20" dirty="0"/>
              <a:t> </a:t>
            </a:r>
            <a:r>
              <a:rPr spc="-10" dirty="0"/>
              <a:t>interface</a:t>
            </a:r>
            <a:r>
              <a:rPr spc="-20" dirty="0"/>
              <a:t> </a:t>
            </a:r>
            <a:r>
              <a:rPr dirty="0"/>
              <a:t>works</a:t>
            </a:r>
            <a:r>
              <a:rPr spc="-20" dirty="0"/>
              <a:t> </a:t>
            </a:r>
            <a:r>
              <a:rPr dirty="0"/>
              <a:t>and</a:t>
            </a:r>
            <a:r>
              <a:rPr spc="-25" dirty="0"/>
              <a:t> </a:t>
            </a:r>
            <a:r>
              <a:rPr dirty="0"/>
              <a:t>show</a:t>
            </a:r>
            <a:r>
              <a:rPr spc="30" dirty="0"/>
              <a:t> </a:t>
            </a:r>
            <a:r>
              <a:rPr spc="-25" dirty="0"/>
              <a:t>you </a:t>
            </a:r>
            <a:r>
              <a:rPr spc="-10" dirty="0"/>
              <a:t>examples</a:t>
            </a:r>
            <a:r>
              <a:rPr spc="-20" dirty="0"/>
              <a:t> </a:t>
            </a:r>
            <a:r>
              <a:rPr dirty="0"/>
              <a:t>of</a:t>
            </a:r>
            <a:r>
              <a:rPr spc="-15" dirty="0"/>
              <a:t> </a:t>
            </a:r>
            <a:r>
              <a:rPr dirty="0"/>
              <a:t>how</a:t>
            </a:r>
            <a:r>
              <a:rPr spc="-20" dirty="0"/>
              <a:t> </a:t>
            </a:r>
            <a:r>
              <a:rPr dirty="0"/>
              <a:t>we</a:t>
            </a:r>
            <a:r>
              <a:rPr spc="-15" dirty="0"/>
              <a:t> </a:t>
            </a:r>
            <a:r>
              <a:rPr dirty="0"/>
              <a:t>can</a:t>
            </a:r>
            <a:r>
              <a:rPr spc="-15" dirty="0"/>
              <a:t> </a:t>
            </a:r>
            <a:r>
              <a:rPr dirty="0"/>
              <a:t>use</a:t>
            </a:r>
            <a:r>
              <a:rPr spc="-20" dirty="0"/>
              <a:t> </a:t>
            </a:r>
            <a:r>
              <a:rPr dirty="0"/>
              <a:t>it</a:t>
            </a:r>
            <a:r>
              <a:rPr spc="-15" dirty="0"/>
              <a:t> </a:t>
            </a:r>
            <a:r>
              <a:rPr dirty="0"/>
              <a:t>in</a:t>
            </a:r>
            <a:r>
              <a:rPr spc="-15" dirty="0"/>
              <a:t> </a:t>
            </a:r>
            <a:r>
              <a:rPr dirty="0"/>
              <a:t>a</a:t>
            </a:r>
            <a:r>
              <a:rPr spc="-20" dirty="0"/>
              <a:t> </a:t>
            </a:r>
            <a:r>
              <a:rPr dirty="0"/>
              <a:t>real</a:t>
            </a:r>
            <a:r>
              <a:rPr spc="-15" dirty="0"/>
              <a:t> </a:t>
            </a:r>
            <a:r>
              <a:rPr dirty="0"/>
              <a:t>life</a:t>
            </a:r>
            <a:r>
              <a:rPr spc="-15" dirty="0"/>
              <a:t> </a:t>
            </a:r>
            <a:r>
              <a:rPr spc="-10" dirty="0"/>
              <a:t>setting.</a:t>
            </a:r>
          </a:p>
          <a:p>
            <a:pPr>
              <a:lnSpc>
                <a:spcPct val="100000"/>
              </a:lnSpc>
            </a:pPr>
            <a:endParaRPr sz="1050"/>
          </a:p>
          <a:p>
            <a:pPr marL="12700" marR="24765">
              <a:lnSpc>
                <a:spcPts val="1300"/>
              </a:lnSpc>
            </a:pPr>
            <a:r>
              <a:rPr spc="-10" dirty="0"/>
              <a:t>Before</a:t>
            </a:r>
            <a:r>
              <a:rPr spc="-30" dirty="0"/>
              <a:t> </a:t>
            </a:r>
            <a:r>
              <a:rPr dirty="0"/>
              <a:t>we</a:t>
            </a:r>
            <a:r>
              <a:rPr spc="-30" dirty="0"/>
              <a:t> </a:t>
            </a:r>
            <a:r>
              <a:rPr dirty="0"/>
              <a:t>talk</a:t>
            </a:r>
            <a:r>
              <a:rPr spc="-30" dirty="0"/>
              <a:t> </a:t>
            </a:r>
            <a:r>
              <a:rPr dirty="0"/>
              <a:t>about</a:t>
            </a:r>
            <a:r>
              <a:rPr spc="-35" dirty="0"/>
              <a:t> </a:t>
            </a:r>
            <a:r>
              <a:rPr dirty="0"/>
              <a:t>vCenter</a:t>
            </a:r>
            <a:r>
              <a:rPr spc="-30" dirty="0"/>
              <a:t> </a:t>
            </a:r>
            <a:r>
              <a:rPr dirty="0"/>
              <a:t>&amp;</a:t>
            </a:r>
            <a:r>
              <a:rPr spc="-30" dirty="0"/>
              <a:t> </a:t>
            </a:r>
            <a:r>
              <a:rPr dirty="0"/>
              <a:t>vSphere</a:t>
            </a:r>
            <a:r>
              <a:rPr spc="-30" dirty="0"/>
              <a:t> </a:t>
            </a:r>
            <a:r>
              <a:rPr dirty="0"/>
              <a:t>we</a:t>
            </a:r>
            <a:r>
              <a:rPr spc="-30" dirty="0"/>
              <a:t> </a:t>
            </a:r>
            <a:r>
              <a:rPr dirty="0"/>
              <a:t>need</a:t>
            </a:r>
            <a:r>
              <a:rPr spc="-30" dirty="0"/>
              <a:t> </a:t>
            </a:r>
            <a:r>
              <a:rPr dirty="0"/>
              <a:t>to</a:t>
            </a:r>
            <a:r>
              <a:rPr spc="-30" dirty="0"/>
              <a:t> </a:t>
            </a:r>
            <a:r>
              <a:rPr dirty="0"/>
              <a:t>first</a:t>
            </a:r>
            <a:r>
              <a:rPr spc="-30" dirty="0"/>
              <a:t> </a:t>
            </a:r>
            <a:r>
              <a:rPr dirty="0"/>
              <a:t>introduce</a:t>
            </a:r>
            <a:r>
              <a:rPr spc="5" dirty="0"/>
              <a:t> </a:t>
            </a:r>
            <a:r>
              <a:rPr b="1" dirty="0">
                <a:latin typeface="Calibri"/>
                <a:cs typeface="Calibri"/>
              </a:rPr>
              <a:t>VMware</a:t>
            </a:r>
            <a:r>
              <a:rPr b="1" spc="-30" dirty="0">
                <a:latin typeface="Calibri"/>
                <a:cs typeface="Calibri"/>
              </a:rPr>
              <a:t> </a:t>
            </a:r>
            <a:r>
              <a:rPr b="1" dirty="0">
                <a:latin typeface="Calibri"/>
                <a:cs typeface="Calibri"/>
              </a:rPr>
              <a:t>ESXi</a:t>
            </a:r>
            <a:r>
              <a:rPr dirty="0"/>
              <a:t>.</a:t>
            </a:r>
            <a:r>
              <a:rPr spc="-30" dirty="0"/>
              <a:t> </a:t>
            </a:r>
            <a:r>
              <a:rPr dirty="0"/>
              <a:t>ESXi</a:t>
            </a:r>
            <a:r>
              <a:rPr spc="-30" dirty="0"/>
              <a:t> </a:t>
            </a:r>
            <a:r>
              <a:rPr dirty="0"/>
              <a:t>is</a:t>
            </a:r>
            <a:r>
              <a:rPr spc="-30" dirty="0"/>
              <a:t> </a:t>
            </a:r>
            <a:r>
              <a:rPr dirty="0"/>
              <a:t>a</a:t>
            </a:r>
            <a:r>
              <a:rPr spc="-30" dirty="0"/>
              <a:t> </a:t>
            </a:r>
            <a:r>
              <a:rPr dirty="0"/>
              <a:t>type</a:t>
            </a:r>
            <a:r>
              <a:rPr spc="-30" dirty="0"/>
              <a:t> </a:t>
            </a:r>
            <a:r>
              <a:rPr dirty="0"/>
              <a:t>1</a:t>
            </a:r>
            <a:r>
              <a:rPr spc="-30" dirty="0"/>
              <a:t> </a:t>
            </a:r>
            <a:r>
              <a:rPr dirty="0"/>
              <a:t>hypervisor</a:t>
            </a:r>
            <a:r>
              <a:rPr spc="-30" dirty="0"/>
              <a:t> </a:t>
            </a:r>
            <a:r>
              <a:rPr dirty="0"/>
              <a:t>which</a:t>
            </a:r>
            <a:r>
              <a:rPr spc="-15" dirty="0"/>
              <a:t> </a:t>
            </a:r>
            <a:r>
              <a:rPr spc="-10" dirty="0"/>
              <a:t>means </a:t>
            </a:r>
            <a:r>
              <a:rPr dirty="0"/>
              <a:t>it</a:t>
            </a:r>
            <a:r>
              <a:rPr spc="-35" dirty="0"/>
              <a:t> </a:t>
            </a:r>
            <a:r>
              <a:rPr dirty="0"/>
              <a:t>is</a:t>
            </a:r>
            <a:r>
              <a:rPr spc="-20" dirty="0"/>
              <a:t> </a:t>
            </a:r>
            <a:r>
              <a:rPr dirty="0"/>
              <a:t>a</a:t>
            </a:r>
            <a:r>
              <a:rPr spc="-25" dirty="0"/>
              <a:t> </a:t>
            </a:r>
            <a:r>
              <a:rPr spc="-10" dirty="0"/>
              <a:t>standalone</a:t>
            </a:r>
            <a:r>
              <a:rPr spc="-20" dirty="0"/>
              <a:t> </a:t>
            </a:r>
            <a:r>
              <a:rPr spc="-10" dirty="0"/>
              <a:t>operating</a:t>
            </a:r>
            <a:r>
              <a:rPr spc="-20" dirty="0"/>
              <a:t> </a:t>
            </a:r>
            <a:r>
              <a:rPr spc="-10" dirty="0"/>
              <a:t>system</a:t>
            </a:r>
            <a:r>
              <a:rPr spc="-25" dirty="0"/>
              <a:t> </a:t>
            </a:r>
            <a:r>
              <a:rPr dirty="0"/>
              <a:t>you</a:t>
            </a:r>
            <a:r>
              <a:rPr spc="-20" dirty="0"/>
              <a:t> </a:t>
            </a:r>
            <a:r>
              <a:rPr dirty="0"/>
              <a:t>can</a:t>
            </a:r>
            <a:r>
              <a:rPr spc="-20" dirty="0"/>
              <a:t> </a:t>
            </a:r>
            <a:r>
              <a:rPr dirty="0"/>
              <a:t>install</a:t>
            </a:r>
            <a:r>
              <a:rPr spc="-25" dirty="0"/>
              <a:t> </a:t>
            </a:r>
            <a:r>
              <a:rPr dirty="0"/>
              <a:t>on</a:t>
            </a:r>
            <a:r>
              <a:rPr spc="-20" dirty="0"/>
              <a:t> </a:t>
            </a:r>
            <a:r>
              <a:rPr dirty="0"/>
              <a:t>your</a:t>
            </a:r>
            <a:r>
              <a:rPr spc="-20" dirty="0"/>
              <a:t> server.</a:t>
            </a:r>
            <a:r>
              <a:rPr spc="-25" dirty="0"/>
              <a:t> </a:t>
            </a:r>
            <a:r>
              <a:rPr spc="-20" dirty="0"/>
              <a:t>You </a:t>
            </a:r>
            <a:r>
              <a:rPr dirty="0"/>
              <a:t>are</a:t>
            </a:r>
            <a:r>
              <a:rPr spc="-20" dirty="0"/>
              <a:t> </a:t>
            </a:r>
            <a:r>
              <a:rPr dirty="0"/>
              <a:t>then</a:t>
            </a:r>
            <a:r>
              <a:rPr spc="-25" dirty="0"/>
              <a:t> </a:t>
            </a:r>
            <a:r>
              <a:rPr dirty="0"/>
              <a:t>able</a:t>
            </a:r>
            <a:r>
              <a:rPr spc="-20" dirty="0"/>
              <a:t> </a:t>
            </a:r>
            <a:r>
              <a:rPr dirty="0"/>
              <a:t>to</a:t>
            </a:r>
            <a:r>
              <a:rPr spc="-20" dirty="0"/>
              <a:t> </a:t>
            </a:r>
            <a:r>
              <a:rPr dirty="0"/>
              <a:t>create</a:t>
            </a:r>
            <a:r>
              <a:rPr spc="-25" dirty="0"/>
              <a:t> </a:t>
            </a:r>
            <a:r>
              <a:rPr dirty="0"/>
              <a:t>virtual</a:t>
            </a:r>
            <a:r>
              <a:rPr spc="-20" dirty="0"/>
              <a:t> </a:t>
            </a:r>
            <a:r>
              <a:rPr dirty="0"/>
              <a:t>machines</a:t>
            </a:r>
            <a:r>
              <a:rPr spc="-25" dirty="0"/>
              <a:t> </a:t>
            </a:r>
            <a:r>
              <a:rPr dirty="0"/>
              <a:t>within</a:t>
            </a:r>
            <a:r>
              <a:rPr spc="30" dirty="0"/>
              <a:t> </a:t>
            </a:r>
            <a:r>
              <a:rPr spc="-10" dirty="0"/>
              <a:t>ESXi.</a:t>
            </a:r>
          </a:p>
          <a:p>
            <a:pPr>
              <a:lnSpc>
                <a:spcPct val="100000"/>
              </a:lnSpc>
              <a:spcBef>
                <a:spcPts val="5"/>
              </a:spcBef>
            </a:pPr>
            <a:endParaRPr sz="1050"/>
          </a:p>
          <a:p>
            <a:pPr marL="12700" marR="455295">
              <a:lnSpc>
                <a:spcPts val="1300"/>
              </a:lnSpc>
            </a:pPr>
            <a:r>
              <a:rPr b="1" dirty="0">
                <a:latin typeface="Calibri"/>
                <a:cs typeface="Calibri"/>
              </a:rPr>
              <a:t>What</a:t>
            </a:r>
            <a:r>
              <a:rPr b="1" spc="-30" dirty="0">
                <a:latin typeface="Calibri"/>
                <a:cs typeface="Calibri"/>
              </a:rPr>
              <a:t> </a:t>
            </a:r>
            <a:r>
              <a:rPr b="1" dirty="0">
                <a:latin typeface="Calibri"/>
                <a:cs typeface="Calibri"/>
              </a:rPr>
              <a:t>is</a:t>
            </a:r>
            <a:r>
              <a:rPr b="1" spc="-30" dirty="0">
                <a:latin typeface="Calibri"/>
                <a:cs typeface="Calibri"/>
              </a:rPr>
              <a:t> </a:t>
            </a:r>
            <a:r>
              <a:rPr b="1" dirty="0">
                <a:latin typeface="Calibri"/>
                <a:cs typeface="Calibri"/>
              </a:rPr>
              <a:t>vCenter?</a:t>
            </a:r>
            <a:r>
              <a:rPr b="1" spc="-20" dirty="0">
                <a:latin typeface="Calibri"/>
                <a:cs typeface="Calibri"/>
              </a:rPr>
              <a:t> </a:t>
            </a:r>
            <a:r>
              <a:rPr dirty="0"/>
              <a:t>vCenter</a:t>
            </a:r>
            <a:r>
              <a:rPr spc="-30" dirty="0"/>
              <a:t> </a:t>
            </a:r>
            <a:r>
              <a:rPr dirty="0"/>
              <a:t>is</a:t>
            </a:r>
            <a:r>
              <a:rPr spc="-30" dirty="0"/>
              <a:t> </a:t>
            </a:r>
            <a:r>
              <a:rPr dirty="0"/>
              <a:t>a</a:t>
            </a:r>
            <a:r>
              <a:rPr spc="-30" dirty="0"/>
              <a:t> </a:t>
            </a:r>
            <a:r>
              <a:rPr dirty="0"/>
              <a:t>server</a:t>
            </a:r>
            <a:r>
              <a:rPr spc="-30" dirty="0"/>
              <a:t> </a:t>
            </a:r>
            <a:r>
              <a:rPr spc="-10" dirty="0"/>
              <a:t>management</a:t>
            </a:r>
            <a:r>
              <a:rPr spc="-30" dirty="0"/>
              <a:t> </a:t>
            </a:r>
            <a:r>
              <a:rPr dirty="0"/>
              <a:t>platform</a:t>
            </a:r>
            <a:r>
              <a:rPr spc="-30" dirty="0"/>
              <a:t> </a:t>
            </a:r>
            <a:r>
              <a:rPr dirty="0"/>
              <a:t>that</a:t>
            </a:r>
            <a:r>
              <a:rPr spc="-30" dirty="0"/>
              <a:t> </a:t>
            </a:r>
            <a:r>
              <a:rPr dirty="0"/>
              <a:t>is</a:t>
            </a:r>
            <a:r>
              <a:rPr spc="-30" dirty="0"/>
              <a:t> </a:t>
            </a:r>
            <a:r>
              <a:rPr dirty="0"/>
              <a:t>deployed</a:t>
            </a:r>
            <a:r>
              <a:rPr spc="-30" dirty="0"/>
              <a:t> </a:t>
            </a:r>
            <a:r>
              <a:rPr dirty="0"/>
              <a:t>onto</a:t>
            </a:r>
            <a:r>
              <a:rPr spc="-30" dirty="0"/>
              <a:t> </a:t>
            </a:r>
            <a:r>
              <a:rPr dirty="0"/>
              <a:t>ESXi</a:t>
            </a:r>
            <a:r>
              <a:rPr spc="-30" dirty="0"/>
              <a:t> </a:t>
            </a:r>
            <a:r>
              <a:rPr dirty="0"/>
              <a:t>hosts.</a:t>
            </a:r>
            <a:r>
              <a:rPr spc="-30" dirty="0"/>
              <a:t> </a:t>
            </a:r>
            <a:r>
              <a:rPr dirty="0"/>
              <a:t>Using</a:t>
            </a:r>
            <a:r>
              <a:rPr spc="-30" dirty="0"/>
              <a:t> </a:t>
            </a:r>
            <a:r>
              <a:rPr dirty="0"/>
              <a:t>vCenter</a:t>
            </a:r>
            <a:r>
              <a:rPr spc="-30" dirty="0"/>
              <a:t> </a:t>
            </a:r>
            <a:r>
              <a:rPr dirty="0"/>
              <a:t>we</a:t>
            </a:r>
            <a:r>
              <a:rPr spc="-25" dirty="0"/>
              <a:t> can </a:t>
            </a:r>
            <a:r>
              <a:rPr dirty="0"/>
              <a:t>manage</a:t>
            </a:r>
            <a:r>
              <a:rPr spc="-30" dirty="0"/>
              <a:t> </a:t>
            </a:r>
            <a:r>
              <a:rPr dirty="0"/>
              <a:t>multiple</a:t>
            </a:r>
            <a:r>
              <a:rPr spc="-20" dirty="0"/>
              <a:t> </a:t>
            </a:r>
            <a:r>
              <a:rPr dirty="0"/>
              <a:t>ESXi</a:t>
            </a:r>
            <a:r>
              <a:rPr spc="-20" dirty="0"/>
              <a:t> </a:t>
            </a:r>
            <a:r>
              <a:rPr dirty="0"/>
              <a:t>hosts</a:t>
            </a:r>
            <a:r>
              <a:rPr spc="-20" dirty="0"/>
              <a:t> </a:t>
            </a:r>
            <a:r>
              <a:rPr dirty="0"/>
              <a:t>at</a:t>
            </a:r>
            <a:r>
              <a:rPr spc="-20" dirty="0"/>
              <a:t> </a:t>
            </a:r>
            <a:r>
              <a:rPr dirty="0"/>
              <a:t>ease</a:t>
            </a:r>
            <a:r>
              <a:rPr spc="-20" dirty="0"/>
              <a:t> </a:t>
            </a:r>
            <a:r>
              <a:rPr dirty="0"/>
              <a:t>and</a:t>
            </a:r>
            <a:r>
              <a:rPr spc="-15" dirty="0"/>
              <a:t> </a:t>
            </a:r>
            <a:r>
              <a:rPr spc="-10" dirty="0"/>
              <a:t>control</a:t>
            </a:r>
            <a:r>
              <a:rPr spc="-20" dirty="0"/>
              <a:t> </a:t>
            </a:r>
            <a:r>
              <a:rPr dirty="0"/>
              <a:t>the</a:t>
            </a:r>
            <a:r>
              <a:rPr spc="-20" dirty="0"/>
              <a:t> </a:t>
            </a:r>
            <a:r>
              <a:rPr dirty="0"/>
              <a:t>whole</a:t>
            </a:r>
            <a:r>
              <a:rPr spc="-20" dirty="0"/>
              <a:t> </a:t>
            </a:r>
            <a:r>
              <a:rPr spc="-10" dirty="0"/>
              <a:t>infrastructure</a:t>
            </a:r>
            <a:r>
              <a:rPr spc="-20" dirty="0"/>
              <a:t> </a:t>
            </a:r>
            <a:r>
              <a:rPr dirty="0"/>
              <a:t>of</a:t>
            </a:r>
            <a:r>
              <a:rPr spc="-20" dirty="0"/>
              <a:t> </a:t>
            </a:r>
            <a:r>
              <a:rPr dirty="0"/>
              <a:t>the</a:t>
            </a:r>
            <a:r>
              <a:rPr spc="-15" dirty="0"/>
              <a:t> </a:t>
            </a:r>
            <a:r>
              <a:rPr spc="-10" dirty="0"/>
              <a:t>hosts.</a:t>
            </a:r>
          </a:p>
          <a:p>
            <a:pPr marL="12700">
              <a:lnSpc>
                <a:spcPts val="1270"/>
              </a:lnSpc>
            </a:pPr>
            <a:r>
              <a:rPr b="1" spc="-10" dirty="0">
                <a:latin typeface="Calibri"/>
                <a:cs typeface="Calibri"/>
              </a:rPr>
              <a:t>Vsphere</a:t>
            </a:r>
            <a:r>
              <a:rPr b="1" spc="-35" dirty="0">
                <a:latin typeface="Calibri"/>
                <a:cs typeface="Calibri"/>
              </a:rPr>
              <a:t> </a:t>
            </a:r>
            <a:r>
              <a:rPr b="1" dirty="0">
                <a:latin typeface="Calibri"/>
                <a:cs typeface="Calibri"/>
              </a:rPr>
              <a:t>controls</a:t>
            </a:r>
            <a:r>
              <a:rPr b="1" spc="-30" dirty="0">
                <a:latin typeface="Calibri"/>
                <a:cs typeface="Calibri"/>
              </a:rPr>
              <a:t> </a:t>
            </a:r>
            <a:r>
              <a:rPr b="1" dirty="0">
                <a:latin typeface="Calibri"/>
                <a:cs typeface="Calibri"/>
              </a:rPr>
              <a:t>all</a:t>
            </a:r>
            <a:r>
              <a:rPr b="1" spc="-35" dirty="0">
                <a:latin typeface="Calibri"/>
                <a:cs typeface="Calibri"/>
              </a:rPr>
              <a:t> </a:t>
            </a:r>
            <a:r>
              <a:rPr b="1" dirty="0">
                <a:latin typeface="Calibri"/>
                <a:cs typeface="Calibri"/>
              </a:rPr>
              <a:t>the</a:t>
            </a:r>
            <a:r>
              <a:rPr b="1" spc="-30" dirty="0">
                <a:latin typeface="Calibri"/>
                <a:cs typeface="Calibri"/>
              </a:rPr>
              <a:t> </a:t>
            </a:r>
            <a:r>
              <a:rPr b="1" dirty="0">
                <a:latin typeface="Calibri"/>
                <a:cs typeface="Calibri"/>
              </a:rPr>
              <a:t>vsphere</a:t>
            </a:r>
            <a:r>
              <a:rPr b="1" spc="-30" dirty="0">
                <a:latin typeface="Calibri"/>
                <a:cs typeface="Calibri"/>
              </a:rPr>
              <a:t> </a:t>
            </a:r>
            <a:r>
              <a:rPr b="1" spc="-20" dirty="0">
                <a:latin typeface="Calibri"/>
                <a:cs typeface="Calibri"/>
              </a:rPr>
              <a:t>hosts</a:t>
            </a:r>
          </a:p>
          <a:p>
            <a:pPr>
              <a:lnSpc>
                <a:spcPct val="100000"/>
              </a:lnSpc>
              <a:spcBef>
                <a:spcPts val="30"/>
              </a:spcBef>
            </a:pPr>
            <a:endParaRPr sz="1050">
              <a:latin typeface="Calibri"/>
              <a:cs typeface="Calibri"/>
            </a:endParaRPr>
          </a:p>
          <a:p>
            <a:pPr marL="12700" marR="196850">
              <a:lnSpc>
                <a:spcPts val="1300"/>
              </a:lnSpc>
              <a:spcBef>
                <a:spcPts val="5"/>
              </a:spcBef>
            </a:pPr>
            <a:r>
              <a:rPr b="1" dirty="0">
                <a:latin typeface="Calibri"/>
                <a:cs typeface="Calibri"/>
              </a:rPr>
              <a:t>What</a:t>
            </a:r>
            <a:r>
              <a:rPr b="1" spc="-30" dirty="0">
                <a:latin typeface="Calibri"/>
                <a:cs typeface="Calibri"/>
              </a:rPr>
              <a:t> </a:t>
            </a:r>
            <a:r>
              <a:rPr b="1" dirty="0">
                <a:latin typeface="Calibri"/>
                <a:cs typeface="Calibri"/>
              </a:rPr>
              <a:t>is</a:t>
            </a:r>
            <a:r>
              <a:rPr b="1" spc="-25" dirty="0">
                <a:latin typeface="Calibri"/>
                <a:cs typeface="Calibri"/>
              </a:rPr>
              <a:t> </a:t>
            </a:r>
            <a:r>
              <a:rPr b="1" dirty="0">
                <a:latin typeface="Calibri"/>
                <a:cs typeface="Calibri"/>
              </a:rPr>
              <a:t>vSphere?</a:t>
            </a:r>
            <a:r>
              <a:rPr b="1" spc="-15" dirty="0">
                <a:latin typeface="Calibri"/>
                <a:cs typeface="Calibri"/>
              </a:rPr>
              <a:t> </a:t>
            </a:r>
            <a:r>
              <a:rPr dirty="0"/>
              <a:t>Now</a:t>
            </a:r>
            <a:r>
              <a:rPr spc="-25" dirty="0"/>
              <a:t> </a:t>
            </a:r>
            <a:r>
              <a:rPr dirty="0"/>
              <a:t>that</a:t>
            </a:r>
            <a:r>
              <a:rPr spc="-25" dirty="0"/>
              <a:t> </a:t>
            </a:r>
            <a:r>
              <a:rPr dirty="0"/>
              <a:t>we</a:t>
            </a:r>
            <a:r>
              <a:rPr spc="-25" dirty="0"/>
              <a:t> </a:t>
            </a:r>
            <a:r>
              <a:rPr spc="-10" dirty="0"/>
              <a:t>understand</a:t>
            </a:r>
            <a:r>
              <a:rPr spc="-30" dirty="0"/>
              <a:t> </a:t>
            </a:r>
            <a:r>
              <a:rPr dirty="0"/>
              <a:t>the</a:t>
            </a:r>
            <a:r>
              <a:rPr spc="-25" dirty="0"/>
              <a:t> </a:t>
            </a:r>
            <a:r>
              <a:rPr dirty="0"/>
              <a:t>purpose</a:t>
            </a:r>
            <a:r>
              <a:rPr spc="-25" dirty="0"/>
              <a:t> </a:t>
            </a:r>
            <a:r>
              <a:rPr dirty="0"/>
              <a:t>of</a:t>
            </a:r>
            <a:r>
              <a:rPr spc="-25" dirty="0"/>
              <a:t> </a:t>
            </a:r>
            <a:r>
              <a:rPr dirty="0"/>
              <a:t>vCenter</a:t>
            </a:r>
            <a:r>
              <a:rPr spc="-25" dirty="0"/>
              <a:t> </a:t>
            </a:r>
            <a:r>
              <a:rPr dirty="0"/>
              <a:t>we</a:t>
            </a:r>
            <a:r>
              <a:rPr spc="-25" dirty="0"/>
              <a:t> </a:t>
            </a:r>
            <a:r>
              <a:rPr dirty="0"/>
              <a:t>can</a:t>
            </a:r>
            <a:r>
              <a:rPr spc="-25" dirty="0"/>
              <a:t> </a:t>
            </a:r>
            <a:r>
              <a:rPr dirty="0"/>
              <a:t>look</a:t>
            </a:r>
            <a:r>
              <a:rPr spc="-30" dirty="0"/>
              <a:t> </a:t>
            </a:r>
            <a:r>
              <a:rPr dirty="0"/>
              <a:t>more</a:t>
            </a:r>
            <a:r>
              <a:rPr spc="-25" dirty="0"/>
              <a:t> </a:t>
            </a:r>
            <a:r>
              <a:rPr dirty="0"/>
              <a:t>into</a:t>
            </a:r>
            <a:r>
              <a:rPr spc="-25" dirty="0"/>
              <a:t> </a:t>
            </a:r>
            <a:r>
              <a:rPr dirty="0"/>
              <a:t>vSphere.</a:t>
            </a:r>
            <a:r>
              <a:rPr spc="-25" dirty="0"/>
              <a:t> </a:t>
            </a:r>
            <a:r>
              <a:rPr dirty="0"/>
              <a:t>vSphere</a:t>
            </a:r>
            <a:r>
              <a:rPr spc="-25" dirty="0"/>
              <a:t> </a:t>
            </a:r>
            <a:r>
              <a:rPr dirty="0"/>
              <a:t>is</a:t>
            </a:r>
            <a:r>
              <a:rPr spc="-25" dirty="0"/>
              <a:t> </a:t>
            </a:r>
            <a:r>
              <a:rPr dirty="0"/>
              <a:t>a</a:t>
            </a:r>
            <a:r>
              <a:rPr spc="-25" dirty="0"/>
              <a:t> </a:t>
            </a:r>
            <a:r>
              <a:rPr spc="-10" dirty="0"/>
              <a:t>client </a:t>
            </a:r>
            <a:r>
              <a:rPr dirty="0"/>
              <a:t>used</a:t>
            </a:r>
            <a:r>
              <a:rPr spc="-30" dirty="0"/>
              <a:t> </a:t>
            </a:r>
            <a:r>
              <a:rPr dirty="0"/>
              <a:t>to</a:t>
            </a:r>
            <a:r>
              <a:rPr spc="-25" dirty="0"/>
              <a:t> </a:t>
            </a:r>
            <a:r>
              <a:rPr dirty="0"/>
              <a:t>view</a:t>
            </a:r>
            <a:r>
              <a:rPr spc="-25" dirty="0"/>
              <a:t> </a:t>
            </a:r>
            <a:r>
              <a:rPr dirty="0"/>
              <a:t>all</a:t>
            </a:r>
            <a:r>
              <a:rPr spc="-30" dirty="0"/>
              <a:t> </a:t>
            </a:r>
            <a:r>
              <a:rPr dirty="0"/>
              <a:t>the</a:t>
            </a:r>
            <a:r>
              <a:rPr spc="-25" dirty="0"/>
              <a:t> </a:t>
            </a:r>
            <a:r>
              <a:rPr dirty="0"/>
              <a:t>ESXi</a:t>
            </a:r>
            <a:r>
              <a:rPr spc="-25" dirty="0"/>
              <a:t> </a:t>
            </a:r>
            <a:r>
              <a:rPr dirty="0"/>
              <a:t>hosts</a:t>
            </a:r>
            <a:r>
              <a:rPr spc="-25" dirty="0"/>
              <a:t> </a:t>
            </a:r>
            <a:r>
              <a:rPr dirty="0"/>
              <a:t>that</a:t>
            </a:r>
            <a:r>
              <a:rPr spc="-30" dirty="0"/>
              <a:t> </a:t>
            </a:r>
            <a:r>
              <a:rPr dirty="0"/>
              <a:t>are</a:t>
            </a:r>
            <a:r>
              <a:rPr spc="-25" dirty="0"/>
              <a:t> </a:t>
            </a:r>
            <a:r>
              <a:rPr dirty="0"/>
              <a:t>built</a:t>
            </a:r>
            <a:r>
              <a:rPr spc="-25" dirty="0"/>
              <a:t> </a:t>
            </a:r>
            <a:r>
              <a:rPr dirty="0"/>
              <a:t>into</a:t>
            </a:r>
            <a:r>
              <a:rPr spc="-30" dirty="0"/>
              <a:t> </a:t>
            </a:r>
            <a:r>
              <a:rPr spc="-20" dirty="0"/>
              <a:t>vCenter.</a:t>
            </a:r>
            <a:r>
              <a:rPr spc="-25" dirty="0"/>
              <a:t> </a:t>
            </a:r>
            <a:r>
              <a:rPr dirty="0"/>
              <a:t>From</a:t>
            </a:r>
            <a:r>
              <a:rPr spc="-25" dirty="0"/>
              <a:t> </a:t>
            </a:r>
            <a:r>
              <a:rPr dirty="0"/>
              <a:t>there</a:t>
            </a:r>
            <a:r>
              <a:rPr spc="-25" dirty="0"/>
              <a:t> </a:t>
            </a:r>
            <a:r>
              <a:rPr dirty="0"/>
              <a:t>we</a:t>
            </a:r>
            <a:r>
              <a:rPr spc="-30" dirty="0"/>
              <a:t> </a:t>
            </a:r>
            <a:r>
              <a:rPr dirty="0"/>
              <a:t>can</a:t>
            </a:r>
            <a:r>
              <a:rPr spc="-25" dirty="0"/>
              <a:t> </a:t>
            </a:r>
            <a:r>
              <a:rPr dirty="0"/>
              <a:t>manage</a:t>
            </a:r>
            <a:r>
              <a:rPr spc="-25" dirty="0"/>
              <a:t> </a:t>
            </a:r>
            <a:r>
              <a:rPr dirty="0"/>
              <a:t>the</a:t>
            </a:r>
            <a:r>
              <a:rPr spc="-30" dirty="0"/>
              <a:t> </a:t>
            </a:r>
            <a:r>
              <a:rPr dirty="0"/>
              <a:t>virtual</a:t>
            </a:r>
            <a:r>
              <a:rPr spc="-25" dirty="0"/>
              <a:t> </a:t>
            </a:r>
            <a:r>
              <a:rPr dirty="0"/>
              <a:t>machines,</a:t>
            </a:r>
            <a:r>
              <a:rPr spc="-25" dirty="0"/>
              <a:t> </a:t>
            </a:r>
            <a:r>
              <a:rPr spc="-10" dirty="0"/>
              <a:t>clusters</a:t>
            </a:r>
            <a:r>
              <a:rPr spc="-25" dirty="0"/>
              <a:t> and </a:t>
            </a:r>
            <a:r>
              <a:rPr dirty="0"/>
              <a:t>monitor</a:t>
            </a:r>
            <a:r>
              <a:rPr spc="-25" dirty="0"/>
              <a:t> </a:t>
            </a:r>
            <a:r>
              <a:rPr dirty="0"/>
              <a:t>them</a:t>
            </a:r>
            <a:r>
              <a:rPr spc="-25" dirty="0"/>
              <a:t> </a:t>
            </a:r>
            <a:r>
              <a:rPr dirty="0"/>
              <a:t>as</a:t>
            </a:r>
            <a:r>
              <a:rPr spc="-25" dirty="0"/>
              <a:t> </a:t>
            </a:r>
            <a:r>
              <a:rPr spc="-20" dirty="0"/>
              <a:t>well.</a:t>
            </a:r>
          </a:p>
          <a:p>
            <a:pPr>
              <a:lnSpc>
                <a:spcPct val="100000"/>
              </a:lnSpc>
              <a:spcBef>
                <a:spcPts val="20"/>
              </a:spcBef>
            </a:pPr>
            <a:endParaRPr sz="900"/>
          </a:p>
          <a:p>
            <a:pPr marL="12700">
              <a:lnSpc>
                <a:spcPct val="100000"/>
              </a:lnSpc>
              <a:spcBef>
                <a:spcPts val="5"/>
              </a:spcBef>
            </a:pPr>
            <a:r>
              <a:rPr b="1" dirty="0">
                <a:latin typeface="Calibri"/>
                <a:cs typeface="Calibri"/>
              </a:rPr>
              <a:t>Runs</a:t>
            </a:r>
            <a:r>
              <a:rPr b="1" spc="-20" dirty="0">
                <a:latin typeface="Calibri"/>
                <a:cs typeface="Calibri"/>
              </a:rPr>
              <a:t> </a:t>
            </a:r>
            <a:r>
              <a:rPr b="1" dirty="0">
                <a:latin typeface="Calibri"/>
                <a:cs typeface="Calibri"/>
              </a:rPr>
              <a:t>on</a:t>
            </a:r>
            <a:r>
              <a:rPr b="1" spc="-15" dirty="0">
                <a:latin typeface="Calibri"/>
                <a:cs typeface="Calibri"/>
              </a:rPr>
              <a:t> </a:t>
            </a:r>
            <a:r>
              <a:rPr b="1" dirty="0">
                <a:latin typeface="Calibri"/>
                <a:cs typeface="Calibri"/>
              </a:rPr>
              <a:t>top</a:t>
            </a:r>
            <a:r>
              <a:rPr b="1" spc="-15" dirty="0">
                <a:latin typeface="Calibri"/>
                <a:cs typeface="Calibri"/>
              </a:rPr>
              <a:t> </a:t>
            </a:r>
            <a:r>
              <a:rPr b="1" dirty="0">
                <a:latin typeface="Calibri"/>
                <a:cs typeface="Calibri"/>
              </a:rPr>
              <a:t>of</a:t>
            </a:r>
            <a:r>
              <a:rPr b="1" spc="-15" dirty="0">
                <a:latin typeface="Calibri"/>
                <a:cs typeface="Calibri"/>
              </a:rPr>
              <a:t> </a:t>
            </a:r>
            <a:r>
              <a:rPr b="1" dirty="0">
                <a:latin typeface="Calibri"/>
                <a:cs typeface="Calibri"/>
              </a:rPr>
              <a:t>the</a:t>
            </a:r>
            <a:r>
              <a:rPr b="1" spc="-15" dirty="0">
                <a:latin typeface="Calibri"/>
                <a:cs typeface="Calibri"/>
              </a:rPr>
              <a:t> </a:t>
            </a:r>
            <a:r>
              <a:rPr b="1" spc="-10" dirty="0">
                <a:latin typeface="Calibri"/>
                <a:cs typeface="Calibri"/>
              </a:rPr>
              <a:t>hardware</a:t>
            </a:r>
          </a:p>
        </p:txBody>
      </p:sp>
      <p:sp>
        <p:nvSpPr>
          <p:cNvPr id="4" name="object 4"/>
          <p:cNvSpPr/>
          <p:nvPr/>
        </p:nvSpPr>
        <p:spPr>
          <a:xfrm>
            <a:off x="2764639" y="4844839"/>
            <a:ext cx="3617595" cy="274320"/>
          </a:xfrm>
          <a:custGeom>
            <a:avLst/>
            <a:gdLst/>
            <a:ahLst/>
            <a:cxnLst/>
            <a:rect l="l" t="t" r="r" b="b"/>
            <a:pathLst>
              <a:path w="3617595" h="274320">
                <a:moveTo>
                  <a:pt x="0" y="0"/>
                </a:moveTo>
                <a:lnTo>
                  <a:pt x="3617102" y="0"/>
                </a:lnTo>
                <a:lnTo>
                  <a:pt x="3617102" y="273843"/>
                </a:lnTo>
                <a:lnTo>
                  <a:pt x="0" y="273843"/>
                </a:lnTo>
                <a:lnTo>
                  <a:pt x="0" y="0"/>
                </a:lnTo>
                <a:close/>
              </a:path>
            </a:pathLst>
          </a:custGeom>
          <a:ln w="9524">
            <a:solidFill>
              <a:srgbClr val="17145C"/>
            </a:solidFill>
          </a:ln>
        </p:spPr>
        <p:txBody>
          <a:bodyPr wrap="square" lIns="0" tIns="0" rIns="0" bIns="0" rtlCol="0"/>
          <a:lstStyle/>
          <a:p>
            <a:endParaRPr/>
          </a:p>
        </p:txBody>
      </p:sp>
      <p:sp>
        <p:nvSpPr>
          <p:cNvPr id="5" name="object 5"/>
          <p:cNvSpPr txBox="1"/>
          <p:nvPr/>
        </p:nvSpPr>
        <p:spPr>
          <a:xfrm>
            <a:off x="3648882" y="4906737"/>
            <a:ext cx="1847850" cy="153670"/>
          </a:xfrm>
          <a:prstGeom prst="rect">
            <a:avLst/>
          </a:prstGeom>
        </p:spPr>
        <p:txBody>
          <a:bodyPr vert="horz" wrap="square" lIns="0" tIns="1905" rIns="0" bIns="0" rtlCol="0">
            <a:spAutoFit/>
          </a:bodyPr>
          <a:lstStyle/>
          <a:p>
            <a:pPr marL="12700">
              <a:lnSpc>
                <a:spcPct val="100000"/>
              </a:lnSpc>
              <a:spcBef>
                <a:spcPts val="15"/>
              </a:spcBef>
            </a:pPr>
            <a:r>
              <a:rPr sz="900" dirty="0">
                <a:solidFill>
                  <a:srgbClr val="FFFFFF"/>
                </a:solidFill>
                <a:latin typeface="Arial"/>
                <a:cs typeface="Arial"/>
              </a:rPr>
              <a:t>IDRAC,</a:t>
            </a:r>
            <a:r>
              <a:rPr sz="900" spc="-20" dirty="0">
                <a:solidFill>
                  <a:srgbClr val="FFFFFF"/>
                </a:solidFill>
                <a:latin typeface="Arial"/>
                <a:cs typeface="Arial"/>
              </a:rPr>
              <a:t> </a:t>
            </a:r>
            <a:r>
              <a:rPr sz="900" dirty="0">
                <a:solidFill>
                  <a:srgbClr val="FFFFFF"/>
                </a:solidFill>
                <a:latin typeface="Arial"/>
                <a:cs typeface="Arial"/>
              </a:rPr>
              <a:t>vSphere</a:t>
            </a:r>
            <a:r>
              <a:rPr sz="900" spc="-20" dirty="0">
                <a:solidFill>
                  <a:srgbClr val="FFFFFF"/>
                </a:solidFill>
                <a:latin typeface="Arial"/>
                <a:cs typeface="Arial"/>
              </a:rPr>
              <a:t> </a:t>
            </a:r>
            <a:r>
              <a:rPr sz="900" dirty="0">
                <a:solidFill>
                  <a:srgbClr val="FFFFFF"/>
                </a:solidFill>
                <a:latin typeface="Arial"/>
                <a:cs typeface="Arial"/>
              </a:rPr>
              <a:t>&amp;</a:t>
            </a:r>
            <a:r>
              <a:rPr sz="900" spc="-20" dirty="0">
                <a:solidFill>
                  <a:srgbClr val="FFFFFF"/>
                </a:solidFill>
                <a:latin typeface="Arial"/>
                <a:cs typeface="Arial"/>
              </a:rPr>
              <a:t> </a:t>
            </a:r>
            <a:r>
              <a:rPr sz="900" dirty="0">
                <a:solidFill>
                  <a:srgbClr val="FFFFFF"/>
                </a:solidFill>
                <a:latin typeface="Arial"/>
                <a:cs typeface="Arial"/>
              </a:rPr>
              <a:t>vCenter</a:t>
            </a:r>
            <a:r>
              <a:rPr sz="900" spc="-30" dirty="0">
                <a:solidFill>
                  <a:srgbClr val="FFFFFF"/>
                </a:solidFill>
                <a:latin typeface="Arial"/>
                <a:cs typeface="Arial"/>
              </a:rPr>
              <a:t> </a:t>
            </a:r>
            <a:r>
              <a:rPr sz="900" spc="-10" dirty="0">
                <a:solidFill>
                  <a:srgbClr val="FFFFFF"/>
                </a:solidFill>
                <a:latin typeface="Arial"/>
                <a:cs typeface="Arial"/>
              </a:rPr>
              <a:t>Training</a:t>
            </a:r>
            <a:endParaRPr sz="9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11760">
              <a:lnSpc>
                <a:spcPct val="100000"/>
              </a:lnSpc>
            </a:pPr>
            <a:fld id="{81D60167-4931-47E6-BA6A-407CBD079E47}" type="slidenum">
              <a:rPr dirty="0"/>
              <a:t>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6995" rIns="0" bIns="0" rtlCol="0">
            <a:spAutoFit/>
          </a:bodyPr>
          <a:lstStyle/>
          <a:p>
            <a:pPr marL="120650">
              <a:lnSpc>
                <a:spcPts val="4580"/>
              </a:lnSpc>
              <a:spcBef>
                <a:spcPts val="100"/>
              </a:spcBef>
            </a:pPr>
            <a:r>
              <a:rPr spc="-10" dirty="0"/>
              <a:t>Overview</a:t>
            </a:r>
          </a:p>
          <a:p>
            <a:pPr marL="763270">
              <a:lnSpc>
                <a:spcPts val="1460"/>
              </a:lnSpc>
            </a:pPr>
            <a:r>
              <a:rPr sz="1400" dirty="0">
                <a:solidFill>
                  <a:srgbClr val="000000"/>
                </a:solidFill>
              </a:rPr>
              <a:t>Here</a:t>
            </a:r>
            <a:r>
              <a:rPr sz="1400" spc="-35" dirty="0">
                <a:solidFill>
                  <a:srgbClr val="000000"/>
                </a:solidFill>
              </a:rPr>
              <a:t> </a:t>
            </a:r>
            <a:r>
              <a:rPr sz="1400" dirty="0">
                <a:solidFill>
                  <a:srgbClr val="000000"/>
                </a:solidFill>
              </a:rPr>
              <a:t>is</a:t>
            </a:r>
            <a:r>
              <a:rPr sz="1400" spc="-20" dirty="0">
                <a:solidFill>
                  <a:srgbClr val="000000"/>
                </a:solidFill>
              </a:rPr>
              <a:t> </a:t>
            </a:r>
            <a:r>
              <a:rPr sz="1400" dirty="0">
                <a:solidFill>
                  <a:srgbClr val="000000"/>
                </a:solidFill>
              </a:rPr>
              <a:t>a</a:t>
            </a:r>
            <a:r>
              <a:rPr sz="1400" spc="-20" dirty="0">
                <a:solidFill>
                  <a:srgbClr val="000000"/>
                </a:solidFill>
              </a:rPr>
              <a:t> </a:t>
            </a:r>
            <a:r>
              <a:rPr sz="1400" dirty="0">
                <a:solidFill>
                  <a:srgbClr val="000000"/>
                </a:solidFill>
              </a:rPr>
              <a:t>diagram</a:t>
            </a:r>
            <a:r>
              <a:rPr sz="1400" spc="-20" dirty="0">
                <a:solidFill>
                  <a:srgbClr val="000000"/>
                </a:solidFill>
              </a:rPr>
              <a:t> </a:t>
            </a:r>
            <a:r>
              <a:rPr sz="1400" dirty="0">
                <a:solidFill>
                  <a:srgbClr val="000000"/>
                </a:solidFill>
              </a:rPr>
              <a:t>showing</a:t>
            </a:r>
            <a:r>
              <a:rPr sz="1400" spc="-25" dirty="0">
                <a:solidFill>
                  <a:srgbClr val="000000"/>
                </a:solidFill>
              </a:rPr>
              <a:t> </a:t>
            </a:r>
            <a:r>
              <a:rPr sz="1400" dirty="0">
                <a:solidFill>
                  <a:srgbClr val="000000"/>
                </a:solidFill>
              </a:rPr>
              <a:t>the</a:t>
            </a:r>
            <a:r>
              <a:rPr sz="1400" spc="-20" dirty="0">
                <a:solidFill>
                  <a:srgbClr val="000000"/>
                </a:solidFill>
              </a:rPr>
              <a:t> </a:t>
            </a:r>
            <a:r>
              <a:rPr sz="1400" dirty="0">
                <a:solidFill>
                  <a:srgbClr val="000000"/>
                </a:solidFill>
              </a:rPr>
              <a:t>flow</a:t>
            </a:r>
            <a:r>
              <a:rPr sz="1400" spc="-20" dirty="0">
                <a:solidFill>
                  <a:srgbClr val="000000"/>
                </a:solidFill>
              </a:rPr>
              <a:t> </a:t>
            </a:r>
            <a:r>
              <a:rPr sz="1400" dirty="0">
                <a:solidFill>
                  <a:srgbClr val="000000"/>
                </a:solidFill>
              </a:rPr>
              <a:t>of</a:t>
            </a:r>
            <a:r>
              <a:rPr sz="1400" spc="-20" dirty="0">
                <a:solidFill>
                  <a:srgbClr val="000000"/>
                </a:solidFill>
              </a:rPr>
              <a:t> </a:t>
            </a:r>
            <a:r>
              <a:rPr sz="1400" dirty="0">
                <a:solidFill>
                  <a:srgbClr val="000000"/>
                </a:solidFill>
              </a:rPr>
              <a:t>how</a:t>
            </a:r>
            <a:r>
              <a:rPr sz="1400" spc="-25" dirty="0">
                <a:solidFill>
                  <a:srgbClr val="000000"/>
                </a:solidFill>
              </a:rPr>
              <a:t> </a:t>
            </a:r>
            <a:r>
              <a:rPr sz="1400" dirty="0">
                <a:solidFill>
                  <a:srgbClr val="000000"/>
                </a:solidFill>
              </a:rPr>
              <a:t>the</a:t>
            </a:r>
            <a:r>
              <a:rPr sz="1400" spc="-20" dirty="0">
                <a:solidFill>
                  <a:srgbClr val="000000"/>
                </a:solidFill>
              </a:rPr>
              <a:t> </a:t>
            </a:r>
            <a:r>
              <a:rPr sz="1400" spc="-10" dirty="0">
                <a:solidFill>
                  <a:srgbClr val="000000"/>
                </a:solidFill>
              </a:rPr>
              <a:t>programs</a:t>
            </a:r>
            <a:r>
              <a:rPr sz="1400" spc="-20" dirty="0">
                <a:solidFill>
                  <a:srgbClr val="000000"/>
                </a:solidFill>
              </a:rPr>
              <a:t> </a:t>
            </a:r>
            <a:r>
              <a:rPr sz="1400" dirty="0">
                <a:solidFill>
                  <a:srgbClr val="000000"/>
                </a:solidFill>
              </a:rPr>
              <a:t>are</a:t>
            </a:r>
            <a:r>
              <a:rPr sz="1400" spc="-20" dirty="0">
                <a:solidFill>
                  <a:srgbClr val="000000"/>
                </a:solidFill>
              </a:rPr>
              <a:t> </a:t>
            </a:r>
            <a:r>
              <a:rPr sz="1400" dirty="0">
                <a:solidFill>
                  <a:srgbClr val="000000"/>
                </a:solidFill>
              </a:rPr>
              <a:t>used</a:t>
            </a:r>
            <a:r>
              <a:rPr sz="1400" spc="-20" dirty="0">
                <a:solidFill>
                  <a:srgbClr val="000000"/>
                </a:solidFill>
              </a:rPr>
              <a:t> </a:t>
            </a:r>
            <a:r>
              <a:rPr sz="1400" spc="-10" dirty="0">
                <a:solidFill>
                  <a:srgbClr val="000000"/>
                </a:solidFill>
              </a:rPr>
              <a:t>together</a:t>
            </a:r>
            <a:endParaRPr sz="1400"/>
          </a:p>
        </p:txBody>
      </p:sp>
      <p:sp>
        <p:nvSpPr>
          <p:cNvPr id="3" name="object 3"/>
          <p:cNvSpPr/>
          <p:nvPr/>
        </p:nvSpPr>
        <p:spPr>
          <a:xfrm>
            <a:off x="2764639" y="4844839"/>
            <a:ext cx="3617595" cy="274320"/>
          </a:xfrm>
          <a:custGeom>
            <a:avLst/>
            <a:gdLst/>
            <a:ahLst/>
            <a:cxnLst/>
            <a:rect l="l" t="t" r="r" b="b"/>
            <a:pathLst>
              <a:path w="3617595" h="274320">
                <a:moveTo>
                  <a:pt x="0" y="0"/>
                </a:moveTo>
                <a:lnTo>
                  <a:pt x="3617100" y="0"/>
                </a:lnTo>
                <a:lnTo>
                  <a:pt x="3617100" y="273899"/>
                </a:lnTo>
                <a:lnTo>
                  <a:pt x="0" y="273899"/>
                </a:lnTo>
                <a:lnTo>
                  <a:pt x="0" y="0"/>
                </a:lnTo>
                <a:close/>
              </a:path>
            </a:pathLst>
          </a:custGeom>
          <a:ln w="9524">
            <a:solidFill>
              <a:srgbClr val="17145C"/>
            </a:solidFill>
          </a:ln>
        </p:spPr>
        <p:txBody>
          <a:bodyPr wrap="square" lIns="0" tIns="0" rIns="0" bIns="0" rtlCol="0"/>
          <a:lstStyle/>
          <a:p>
            <a:endParaRPr/>
          </a:p>
        </p:txBody>
      </p:sp>
      <p:pic>
        <p:nvPicPr>
          <p:cNvPr id="4" name="object 4"/>
          <p:cNvPicPr/>
          <p:nvPr/>
        </p:nvPicPr>
        <p:blipFill>
          <a:blip r:embed="rId2" cstate="print"/>
          <a:stretch>
            <a:fillRect/>
          </a:stretch>
        </p:blipFill>
        <p:spPr>
          <a:xfrm>
            <a:off x="1808775" y="909175"/>
            <a:ext cx="4800760" cy="3648249"/>
          </a:xfrm>
          <a:prstGeom prst="rect">
            <a:avLst/>
          </a:prstGeom>
        </p:spPr>
      </p:pic>
      <p:sp>
        <p:nvSpPr>
          <p:cNvPr id="5" name="object 5"/>
          <p:cNvSpPr txBox="1"/>
          <p:nvPr/>
        </p:nvSpPr>
        <p:spPr>
          <a:xfrm>
            <a:off x="2066525" y="4510563"/>
            <a:ext cx="4284345" cy="238760"/>
          </a:xfrm>
          <a:prstGeom prst="rect">
            <a:avLst/>
          </a:prstGeom>
        </p:spPr>
        <p:txBody>
          <a:bodyPr vert="horz" wrap="square" lIns="0" tIns="12700" rIns="0" bIns="0" rtlCol="0">
            <a:spAutoFit/>
          </a:bodyPr>
          <a:lstStyle/>
          <a:p>
            <a:pPr marL="12700">
              <a:lnSpc>
                <a:spcPct val="100000"/>
              </a:lnSpc>
              <a:spcBef>
                <a:spcPts val="100"/>
              </a:spcBef>
            </a:pPr>
            <a:r>
              <a:rPr sz="1400" spc="-20" dirty="0">
                <a:latin typeface="Calibri"/>
                <a:cs typeface="Calibri"/>
              </a:rPr>
              <a:t>https://docs.vmware.com/en/VMware-</a:t>
            </a:r>
            <a:r>
              <a:rPr sz="1400" spc="-10" dirty="0">
                <a:latin typeface="Calibri"/>
                <a:cs typeface="Calibri"/>
              </a:rPr>
              <a:t>vSphere/index.html</a:t>
            </a:r>
            <a:endParaRPr sz="1400">
              <a:latin typeface="Calibri"/>
              <a:cs typeface="Calibri"/>
            </a:endParaRPr>
          </a:p>
        </p:txBody>
      </p:sp>
      <p:sp>
        <p:nvSpPr>
          <p:cNvPr id="6" name="object 6"/>
          <p:cNvSpPr txBox="1"/>
          <p:nvPr/>
        </p:nvSpPr>
        <p:spPr>
          <a:xfrm>
            <a:off x="3648882" y="4906737"/>
            <a:ext cx="1847850" cy="153670"/>
          </a:xfrm>
          <a:prstGeom prst="rect">
            <a:avLst/>
          </a:prstGeom>
        </p:spPr>
        <p:txBody>
          <a:bodyPr vert="horz" wrap="square" lIns="0" tIns="1905" rIns="0" bIns="0" rtlCol="0">
            <a:spAutoFit/>
          </a:bodyPr>
          <a:lstStyle/>
          <a:p>
            <a:pPr marL="12700">
              <a:lnSpc>
                <a:spcPct val="100000"/>
              </a:lnSpc>
              <a:spcBef>
                <a:spcPts val="15"/>
              </a:spcBef>
            </a:pPr>
            <a:r>
              <a:rPr sz="900" dirty="0">
                <a:solidFill>
                  <a:srgbClr val="FFFFFF"/>
                </a:solidFill>
                <a:latin typeface="Arial"/>
                <a:cs typeface="Arial"/>
              </a:rPr>
              <a:t>IDRAC,</a:t>
            </a:r>
            <a:r>
              <a:rPr sz="900" spc="-20" dirty="0">
                <a:solidFill>
                  <a:srgbClr val="FFFFFF"/>
                </a:solidFill>
                <a:latin typeface="Arial"/>
                <a:cs typeface="Arial"/>
              </a:rPr>
              <a:t> </a:t>
            </a:r>
            <a:r>
              <a:rPr sz="900" dirty="0">
                <a:solidFill>
                  <a:srgbClr val="FFFFFF"/>
                </a:solidFill>
                <a:latin typeface="Arial"/>
                <a:cs typeface="Arial"/>
              </a:rPr>
              <a:t>vSphere</a:t>
            </a:r>
            <a:r>
              <a:rPr sz="900" spc="-20" dirty="0">
                <a:solidFill>
                  <a:srgbClr val="FFFFFF"/>
                </a:solidFill>
                <a:latin typeface="Arial"/>
                <a:cs typeface="Arial"/>
              </a:rPr>
              <a:t> </a:t>
            </a:r>
            <a:r>
              <a:rPr sz="900" dirty="0">
                <a:solidFill>
                  <a:srgbClr val="FFFFFF"/>
                </a:solidFill>
                <a:latin typeface="Arial"/>
                <a:cs typeface="Arial"/>
              </a:rPr>
              <a:t>&amp;</a:t>
            </a:r>
            <a:r>
              <a:rPr sz="900" spc="-20" dirty="0">
                <a:solidFill>
                  <a:srgbClr val="FFFFFF"/>
                </a:solidFill>
                <a:latin typeface="Arial"/>
                <a:cs typeface="Arial"/>
              </a:rPr>
              <a:t> </a:t>
            </a:r>
            <a:r>
              <a:rPr sz="900" dirty="0">
                <a:solidFill>
                  <a:srgbClr val="FFFFFF"/>
                </a:solidFill>
                <a:latin typeface="Arial"/>
                <a:cs typeface="Arial"/>
              </a:rPr>
              <a:t>vCenter</a:t>
            </a:r>
            <a:r>
              <a:rPr sz="900" spc="-30" dirty="0">
                <a:solidFill>
                  <a:srgbClr val="FFFFFF"/>
                </a:solidFill>
                <a:latin typeface="Arial"/>
                <a:cs typeface="Arial"/>
              </a:rPr>
              <a:t> </a:t>
            </a:r>
            <a:r>
              <a:rPr sz="900" spc="-10" dirty="0">
                <a:solidFill>
                  <a:srgbClr val="FFFFFF"/>
                </a:solidFill>
                <a:latin typeface="Arial"/>
                <a:cs typeface="Arial"/>
              </a:rPr>
              <a:t>Training</a:t>
            </a:r>
            <a:endParaRPr sz="9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11760">
              <a:lnSpc>
                <a:spcPct val="100000"/>
              </a:lnSpc>
            </a:pPr>
            <a:fld id="{81D60167-4931-47E6-BA6A-407CBD079E47}" type="slidenum">
              <a:rPr dirty="0"/>
              <a:t>3</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5984" y="68706"/>
            <a:ext cx="1979295" cy="635000"/>
          </a:xfrm>
          <a:prstGeom prst="rect">
            <a:avLst/>
          </a:prstGeom>
        </p:spPr>
        <p:txBody>
          <a:bodyPr vert="horz" wrap="square" lIns="0" tIns="12700" rIns="0" bIns="0" rtlCol="0">
            <a:spAutoFit/>
          </a:bodyPr>
          <a:lstStyle/>
          <a:p>
            <a:pPr marL="12700">
              <a:lnSpc>
                <a:spcPct val="100000"/>
              </a:lnSpc>
              <a:spcBef>
                <a:spcPts val="100"/>
              </a:spcBef>
            </a:pPr>
            <a:r>
              <a:rPr sz="4000" spc="-10" dirty="0">
                <a:solidFill>
                  <a:srgbClr val="131046"/>
                </a:solidFill>
                <a:latin typeface="Calibri"/>
                <a:cs typeface="Calibri"/>
              </a:rPr>
              <a:t>Overview</a:t>
            </a:r>
            <a:endParaRPr sz="4000">
              <a:latin typeface="Calibri"/>
              <a:cs typeface="Calibri"/>
            </a:endParaRPr>
          </a:p>
        </p:txBody>
      </p:sp>
      <p:sp>
        <p:nvSpPr>
          <p:cNvPr id="3" name="object 3"/>
          <p:cNvSpPr/>
          <p:nvPr/>
        </p:nvSpPr>
        <p:spPr>
          <a:xfrm>
            <a:off x="2764639" y="4844839"/>
            <a:ext cx="3617595" cy="274320"/>
          </a:xfrm>
          <a:custGeom>
            <a:avLst/>
            <a:gdLst/>
            <a:ahLst/>
            <a:cxnLst/>
            <a:rect l="l" t="t" r="r" b="b"/>
            <a:pathLst>
              <a:path w="3617595" h="274320">
                <a:moveTo>
                  <a:pt x="0" y="0"/>
                </a:moveTo>
                <a:lnTo>
                  <a:pt x="3617100" y="0"/>
                </a:lnTo>
                <a:lnTo>
                  <a:pt x="3617100" y="273899"/>
                </a:lnTo>
                <a:lnTo>
                  <a:pt x="0" y="273899"/>
                </a:lnTo>
                <a:lnTo>
                  <a:pt x="0" y="0"/>
                </a:lnTo>
                <a:close/>
              </a:path>
            </a:pathLst>
          </a:custGeom>
          <a:ln w="9524">
            <a:solidFill>
              <a:srgbClr val="17145C"/>
            </a:solidFill>
          </a:ln>
        </p:spPr>
        <p:txBody>
          <a:bodyPr wrap="square" lIns="0" tIns="0" rIns="0" bIns="0" rtlCol="0"/>
          <a:lstStyle/>
          <a:p>
            <a:endParaRPr/>
          </a:p>
        </p:txBody>
      </p:sp>
      <p:sp>
        <p:nvSpPr>
          <p:cNvPr id="4" name="object 4"/>
          <p:cNvSpPr txBox="1"/>
          <p:nvPr/>
        </p:nvSpPr>
        <p:spPr>
          <a:xfrm>
            <a:off x="1539150" y="622987"/>
            <a:ext cx="5748655" cy="452120"/>
          </a:xfrm>
          <a:prstGeom prst="rect">
            <a:avLst/>
          </a:prstGeom>
        </p:spPr>
        <p:txBody>
          <a:bodyPr vert="horz" wrap="square" lIns="0" tIns="12700" rIns="0" bIns="0" rtlCol="0">
            <a:spAutoFit/>
          </a:bodyPr>
          <a:lstStyle/>
          <a:p>
            <a:pPr marL="12700" marR="5080">
              <a:lnSpc>
                <a:spcPct val="100000"/>
              </a:lnSpc>
              <a:spcBef>
                <a:spcPts val="100"/>
              </a:spcBef>
            </a:pPr>
            <a:r>
              <a:rPr sz="1400" dirty="0">
                <a:latin typeface="Calibri"/>
                <a:cs typeface="Calibri"/>
              </a:rPr>
              <a:t>The</a:t>
            </a:r>
            <a:r>
              <a:rPr sz="1400" spc="-35" dirty="0">
                <a:latin typeface="Calibri"/>
                <a:cs typeface="Calibri"/>
              </a:rPr>
              <a:t> </a:t>
            </a:r>
            <a:r>
              <a:rPr sz="1400" spc="-10" dirty="0">
                <a:latin typeface="Calibri"/>
                <a:cs typeface="Calibri"/>
              </a:rPr>
              <a:t>difference</a:t>
            </a:r>
            <a:r>
              <a:rPr sz="1400" spc="-30" dirty="0">
                <a:latin typeface="Calibri"/>
                <a:cs typeface="Calibri"/>
              </a:rPr>
              <a:t> </a:t>
            </a:r>
            <a:r>
              <a:rPr sz="1400" dirty="0">
                <a:latin typeface="Calibri"/>
                <a:cs typeface="Calibri"/>
              </a:rPr>
              <a:t>between</a:t>
            </a:r>
            <a:r>
              <a:rPr sz="1400" spc="-30" dirty="0">
                <a:latin typeface="Calibri"/>
                <a:cs typeface="Calibri"/>
              </a:rPr>
              <a:t> </a:t>
            </a:r>
            <a:r>
              <a:rPr sz="1400" dirty="0">
                <a:latin typeface="Calibri"/>
                <a:cs typeface="Calibri"/>
              </a:rPr>
              <a:t>vSphere</a:t>
            </a:r>
            <a:r>
              <a:rPr sz="1400" spc="-30" dirty="0">
                <a:latin typeface="Calibri"/>
                <a:cs typeface="Calibri"/>
              </a:rPr>
              <a:t> </a:t>
            </a:r>
            <a:r>
              <a:rPr sz="1400" dirty="0">
                <a:latin typeface="Calibri"/>
                <a:cs typeface="Calibri"/>
              </a:rPr>
              <a:t>and</a:t>
            </a:r>
            <a:r>
              <a:rPr sz="1400" spc="-30" dirty="0">
                <a:latin typeface="Calibri"/>
                <a:cs typeface="Calibri"/>
              </a:rPr>
              <a:t> </a:t>
            </a:r>
            <a:r>
              <a:rPr sz="1400" dirty="0">
                <a:latin typeface="Calibri"/>
                <a:cs typeface="Calibri"/>
              </a:rPr>
              <a:t>vCenter</a:t>
            </a:r>
            <a:r>
              <a:rPr sz="1400" spc="-30" dirty="0">
                <a:latin typeface="Calibri"/>
                <a:cs typeface="Calibri"/>
              </a:rPr>
              <a:t> </a:t>
            </a:r>
            <a:r>
              <a:rPr sz="1400" dirty="0">
                <a:latin typeface="Calibri"/>
                <a:cs typeface="Calibri"/>
              </a:rPr>
              <a:t>might</a:t>
            </a:r>
            <a:r>
              <a:rPr sz="1400" spc="-30" dirty="0">
                <a:latin typeface="Calibri"/>
                <a:cs typeface="Calibri"/>
              </a:rPr>
              <a:t> </a:t>
            </a:r>
            <a:r>
              <a:rPr sz="1400" dirty="0">
                <a:latin typeface="Calibri"/>
                <a:cs typeface="Calibri"/>
              </a:rPr>
              <a:t>seem</a:t>
            </a:r>
            <a:r>
              <a:rPr sz="1400" spc="-30" dirty="0">
                <a:latin typeface="Calibri"/>
                <a:cs typeface="Calibri"/>
              </a:rPr>
              <a:t> </a:t>
            </a:r>
            <a:r>
              <a:rPr sz="1400" dirty="0">
                <a:latin typeface="Calibri"/>
                <a:cs typeface="Calibri"/>
              </a:rPr>
              <a:t>confusing</a:t>
            </a:r>
            <a:r>
              <a:rPr sz="1400" spc="-30" dirty="0">
                <a:latin typeface="Calibri"/>
                <a:cs typeface="Calibri"/>
              </a:rPr>
              <a:t> </a:t>
            </a:r>
            <a:r>
              <a:rPr sz="1400" dirty="0">
                <a:latin typeface="Calibri"/>
                <a:cs typeface="Calibri"/>
              </a:rPr>
              <a:t>so</a:t>
            </a:r>
            <a:r>
              <a:rPr sz="1400" spc="-30" dirty="0">
                <a:latin typeface="Calibri"/>
                <a:cs typeface="Calibri"/>
              </a:rPr>
              <a:t> </a:t>
            </a:r>
            <a:r>
              <a:rPr sz="1400" dirty="0">
                <a:latin typeface="Calibri"/>
                <a:cs typeface="Calibri"/>
              </a:rPr>
              <a:t>here</a:t>
            </a:r>
            <a:r>
              <a:rPr sz="1400" spc="-30" dirty="0">
                <a:latin typeface="Calibri"/>
                <a:cs typeface="Calibri"/>
              </a:rPr>
              <a:t> </a:t>
            </a:r>
            <a:r>
              <a:rPr sz="1400" dirty="0">
                <a:latin typeface="Calibri"/>
                <a:cs typeface="Calibri"/>
              </a:rPr>
              <a:t>is</a:t>
            </a:r>
            <a:r>
              <a:rPr sz="1400" spc="-30" dirty="0">
                <a:latin typeface="Calibri"/>
                <a:cs typeface="Calibri"/>
              </a:rPr>
              <a:t> </a:t>
            </a:r>
            <a:r>
              <a:rPr sz="1400" spc="-50" dirty="0">
                <a:latin typeface="Calibri"/>
                <a:cs typeface="Calibri"/>
              </a:rPr>
              <a:t>a </a:t>
            </a:r>
            <a:r>
              <a:rPr sz="1400" dirty="0">
                <a:latin typeface="Calibri"/>
                <a:cs typeface="Calibri"/>
              </a:rPr>
              <a:t>video</a:t>
            </a:r>
            <a:r>
              <a:rPr sz="1400" spc="-20" dirty="0">
                <a:latin typeface="Calibri"/>
                <a:cs typeface="Calibri"/>
              </a:rPr>
              <a:t> </a:t>
            </a:r>
            <a:r>
              <a:rPr sz="1400" dirty="0">
                <a:latin typeface="Calibri"/>
                <a:cs typeface="Calibri"/>
              </a:rPr>
              <a:t>to</a:t>
            </a:r>
            <a:r>
              <a:rPr sz="1400" spc="-15" dirty="0">
                <a:latin typeface="Calibri"/>
                <a:cs typeface="Calibri"/>
              </a:rPr>
              <a:t> </a:t>
            </a:r>
            <a:r>
              <a:rPr sz="1400" dirty="0">
                <a:latin typeface="Calibri"/>
                <a:cs typeface="Calibri"/>
              </a:rPr>
              <a:t>help</a:t>
            </a:r>
            <a:r>
              <a:rPr sz="1400" spc="-20" dirty="0">
                <a:latin typeface="Calibri"/>
                <a:cs typeface="Calibri"/>
              </a:rPr>
              <a:t> </a:t>
            </a:r>
            <a:r>
              <a:rPr sz="1400" spc="-10" dirty="0">
                <a:latin typeface="Calibri"/>
                <a:cs typeface="Calibri"/>
              </a:rPr>
              <a:t>understand</a:t>
            </a:r>
            <a:r>
              <a:rPr sz="1400" spc="-15" dirty="0">
                <a:latin typeface="Calibri"/>
                <a:cs typeface="Calibri"/>
              </a:rPr>
              <a:t> </a:t>
            </a:r>
            <a:r>
              <a:rPr sz="1400" dirty="0">
                <a:latin typeface="Calibri"/>
                <a:cs typeface="Calibri"/>
              </a:rPr>
              <a:t>them</a:t>
            </a:r>
            <a:r>
              <a:rPr sz="1400" spc="-15" dirty="0">
                <a:latin typeface="Calibri"/>
                <a:cs typeface="Calibri"/>
              </a:rPr>
              <a:t> </a:t>
            </a:r>
            <a:r>
              <a:rPr sz="1400" spc="-10" dirty="0">
                <a:latin typeface="Calibri"/>
                <a:cs typeface="Calibri"/>
              </a:rPr>
              <a:t>better</a:t>
            </a:r>
            <a:endParaRPr sz="1400">
              <a:latin typeface="Calibri"/>
              <a:cs typeface="Calibri"/>
            </a:endParaRPr>
          </a:p>
        </p:txBody>
      </p:sp>
      <p:pic>
        <p:nvPicPr>
          <p:cNvPr id="5" name="object 5">
            <a:hlinkClick r:id="rId2"/>
          </p:cNvPr>
          <p:cNvPicPr/>
          <p:nvPr/>
        </p:nvPicPr>
        <p:blipFill>
          <a:blip r:embed="rId3" cstate="print"/>
          <a:stretch>
            <a:fillRect/>
          </a:stretch>
        </p:blipFill>
        <p:spPr>
          <a:xfrm>
            <a:off x="2077750" y="1172675"/>
            <a:ext cx="4818250" cy="3613699"/>
          </a:xfrm>
          <a:prstGeom prst="rect">
            <a:avLst/>
          </a:prstGeom>
        </p:spPr>
      </p:pic>
      <p:sp>
        <p:nvSpPr>
          <p:cNvPr id="6" name="object 6"/>
          <p:cNvSpPr txBox="1"/>
          <p:nvPr/>
        </p:nvSpPr>
        <p:spPr>
          <a:xfrm>
            <a:off x="3648882" y="4906737"/>
            <a:ext cx="1847850" cy="153670"/>
          </a:xfrm>
          <a:prstGeom prst="rect">
            <a:avLst/>
          </a:prstGeom>
        </p:spPr>
        <p:txBody>
          <a:bodyPr vert="horz" wrap="square" lIns="0" tIns="1905" rIns="0" bIns="0" rtlCol="0">
            <a:spAutoFit/>
          </a:bodyPr>
          <a:lstStyle/>
          <a:p>
            <a:pPr marL="12700">
              <a:lnSpc>
                <a:spcPct val="100000"/>
              </a:lnSpc>
              <a:spcBef>
                <a:spcPts val="15"/>
              </a:spcBef>
            </a:pPr>
            <a:r>
              <a:rPr sz="900" dirty="0">
                <a:solidFill>
                  <a:srgbClr val="FFFFFF"/>
                </a:solidFill>
                <a:latin typeface="Arial"/>
                <a:cs typeface="Arial"/>
              </a:rPr>
              <a:t>IDRAC,</a:t>
            </a:r>
            <a:r>
              <a:rPr sz="900" spc="-20" dirty="0">
                <a:solidFill>
                  <a:srgbClr val="FFFFFF"/>
                </a:solidFill>
                <a:latin typeface="Arial"/>
                <a:cs typeface="Arial"/>
              </a:rPr>
              <a:t> </a:t>
            </a:r>
            <a:r>
              <a:rPr sz="900" dirty="0">
                <a:solidFill>
                  <a:srgbClr val="FFFFFF"/>
                </a:solidFill>
                <a:latin typeface="Arial"/>
                <a:cs typeface="Arial"/>
              </a:rPr>
              <a:t>vSphere</a:t>
            </a:r>
            <a:r>
              <a:rPr sz="900" spc="-20" dirty="0">
                <a:solidFill>
                  <a:srgbClr val="FFFFFF"/>
                </a:solidFill>
                <a:latin typeface="Arial"/>
                <a:cs typeface="Arial"/>
              </a:rPr>
              <a:t> </a:t>
            </a:r>
            <a:r>
              <a:rPr sz="900" dirty="0">
                <a:solidFill>
                  <a:srgbClr val="FFFFFF"/>
                </a:solidFill>
                <a:latin typeface="Arial"/>
                <a:cs typeface="Arial"/>
              </a:rPr>
              <a:t>&amp;</a:t>
            </a:r>
            <a:r>
              <a:rPr sz="900" spc="-20" dirty="0">
                <a:solidFill>
                  <a:srgbClr val="FFFFFF"/>
                </a:solidFill>
                <a:latin typeface="Arial"/>
                <a:cs typeface="Arial"/>
              </a:rPr>
              <a:t> </a:t>
            </a:r>
            <a:r>
              <a:rPr sz="900" dirty="0">
                <a:solidFill>
                  <a:srgbClr val="FFFFFF"/>
                </a:solidFill>
                <a:latin typeface="Arial"/>
                <a:cs typeface="Arial"/>
              </a:rPr>
              <a:t>vCenter</a:t>
            </a:r>
            <a:r>
              <a:rPr sz="900" spc="-30" dirty="0">
                <a:solidFill>
                  <a:srgbClr val="FFFFFF"/>
                </a:solidFill>
                <a:latin typeface="Arial"/>
                <a:cs typeface="Arial"/>
              </a:rPr>
              <a:t> </a:t>
            </a:r>
            <a:r>
              <a:rPr sz="900" spc="-10" dirty="0">
                <a:solidFill>
                  <a:srgbClr val="FFFFFF"/>
                </a:solidFill>
                <a:latin typeface="Arial"/>
                <a:cs typeface="Arial"/>
              </a:rPr>
              <a:t>Training</a:t>
            </a:r>
            <a:endParaRPr sz="90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11760">
              <a:lnSpc>
                <a:spcPct val="100000"/>
              </a:lnSpc>
            </a:pPr>
            <a:fld id="{81D60167-4931-47E6-BA6A-407CBD079E47}" type="slidenum">
              <a:rPr dirty="0"/>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6835" rIns="0" bIns="0" rtlCol="0">
            <a:spAutoFit/>
          </a:bodyPr>
          <a:lstStyle/>
          <a:p>
            <a:pPr marL="120650">
              <a:lnSpc>
                <a:spcPct val="100000"/>
              </a:lnSpc>
              <a:spcBef>
                <a:spcPts val="605"/>
              </a:spcBef>
            </a:pPr>
            <a:r>
              <a:rPr spc="-10" dirty="0"/>
              <a:t>iDRAC</a:t>
            </a:r>
          </a:p>
          <a:p>
            <a:pPr marL="12700" marR="5080">
              <a:lnSpc>
                <a:spcPts val="1300"/>
              </a:lnSpc>
              <a:spcBef>
                <a:spcPts val="310"/>
              </a:spcBef>
            </a:pPr>
            <a:r>
              <a:rPr sz="1200" dirty="0"/>
              <a:t>We</a:t>
            </a:r>
            <a:r>
              <a:rPr sz="1200" spc="-35" dirty="0"/>
              <a:t> </a:t>
            </a:r>
            <a:r>
              <a:rPr sz="1200" dirty="0"/>
              <a:t>already</a:t>
            </a:r>
            <a:r>
              <a:rPr sz="1200" spc="-25" dirty="0"/>
              <a:t> </a:t>
            </a:r>
            <a:r>
              <a:rPr sz="1200" dirty="0"/>
              <a:t>know</a:t>
            </a:r>
            <a:r>
              <a:rPr sz="1200" spc="-20" dirty="0"/>
              <a:t> </a:t>
            </a:r>
            <a:r>
              <a:rPr sz="1200" dirty="0"/>
              <a:t>what</a:t>
            </a:r>
            <a:r>
              <a:rPr sz="1200" spc="-25" dirty="0"/>
              <a:t> </a:t>
            </a:r>
            <a:r>
              <a:rPr sz="1200" dirty="0"/>
              <a:t>iDRAC</a:t>
            </a:r>
            <a:r>
              <a:rPr sz="1200" spc="-25" dirty="0"/>
              <a:t> </a:t>
            </a:r>
            <a:r>
              <a:rPr sz="1200" dirty="0"/>
              <a:t>is</a:t>
            </a:r>
            <a:r>
              <a:rPr sz="1200" spc="-20" dirty="0"/>
              <a:t> </a:t>
            </a:r>
            <a:r>
              <a:rPr sz="1200" dirty="0"/>
              <a:t>used</a:t>
            </a:r>
            <a:r>
              <a:rPr sz="1200" spc="-25" dirty="0"/>
              <a:t> for,</a:t>
            </a:r>
            <a:r>
              <a:rPr sz="1200" spc="-20" dirty="0"/>
              <a:t> </a:t>
            </a:r>
            <a:r>
              <a:rPr sz="1200" dirty="0"/>
              <a:t>but</a:t>
            </a:r>
            <a:r>
              <a:rPr sz="1200" spc="-25" dirty="0"/>
              <a:t> </a:t>
            </a:r>
            <a:r>
              <a:rPr sz="1200" dirty="0"/>
              <a:t>it's</a:t>
            </a:r>
            <a:r>
              <a:rPr sz="1200" spc="-25" dirty="0"/>
              <a:t> </a:t>
            </a:r>
            <a:r>
              <a:rPr sz="1200" dirty="0"/>
              <a:t>good</a:t>
            </a:r>
            <a:r>
              <a:rPr sz="1200" spc="-20" dirty="0"/>
              <a:t> </a:t>
            </a:r>
            <a:r>
              <a:rPr sz="1200" dirty="0"/>
              <a:t>to</a:t>
            </a:r>
            <a:r>
              <a:rPr sz="1200" spc="-25" dirty="0"/>
              <a:t> </a:t>
            </a:r>
            <a:r>
              <a:rPr sz="1200" dirty="0"/>
              <a:t>dive</a:t>
            </a:r>
            <a:r>
              <a:rPr sz="1200" spc="-20" dirty="0"/>
              <a:t> </a:t>
            </a:r>
            <a:r>
              <a:rPr sz="1200" dirty="0"/>
              <a:t>deep</a:t>
            </a:r>
            <a:r>
              <a:rPr sz="1200" spc="-25" dirty="0"/>
              <a:t> </a:t>
            </a:r>
            <a:r>
              <a:rPr sz="1200" dirty="0"/>
              <a:t>into</a:t>
            </a:r>
            <a:r>
              <a:rPr sz="1200" spc="-25" dirty="0"/>
              <a:t> </a:t>
            </a:r>
            <a:r>
              <a:rPr sz="1200" dirty="0"/>
              <a:t>the</a:t>
            </a:r>
            <a:r>
              <a:rPr sz="1200" spc="-20" dirty="0"/>
              <a:t> </a:t>
            </a:r>
            <a:r>
              <a:rPr sz="1200" dirty="0"/>
              <a:t>actual</a:t>
            </a:r>
            <a:r>
              <a:rPr sz="1200" spc="-25" dirty="0"/>
              <a:t> </a:t>
            </a:r>
            <a:r>
              <a:rPr sz="1200" spc="-10" dirty="0"/>
              <a:t>program</a:t>
            </a:r>
            <a:r>
              <a:rPr sz="1200" spc="-20" dirty="0"/>
              <a:t> </a:t>
            </a:r>
            <a:r>
              <a:rPr sz="1200" dirty="0"/>
              <a:t>to</a:t>
            </a:r>
            <a:r>
              <a:rPr sz="1200" spc="-25" dirty="0"/>
              <a:t> </a:t>
            </a:r>
            <a:r>
              <a:rPr sz="1200" dirty="0"/>
              <a:t>see</a:t>
            </a:r>
            <a:r>
              <a:rPr sz="1200" spc="-25" dirty="0"/>
              <a:t> </a:t>
            </a:r>
            <a:r>
              <a:rPr sz="1200" dirty="0"/>
              <a:t>the</a:t>
            </a:r>
            <a:r>
              <a:rPr sz="1200" spc="-20" dirty="0"/>
              <a:t> </a:t>
            </a:r>
            <a:r>
              <a:rPr sz="1200" dirty="0"/>
              <a:t>main</a:t>
            </a:r>
            <a:r>
              <a:rPr sz="1200" spc="-25" dirty="0"/>
              <a:t> </a:t>
            </a:r>
            <a:r>
              <a:rPr sz="1200" spc="-10" dirty="0"/>
              <a:t>features</a:t>
            </a:r>
            <a:r>
              <a:rPr sz="1200" spc="-20" dirty="0"/>
              <a:t> </a:t>
            </a:r>
            <a:r>
              <a:rPr sz="1200" spc="-25" dirty="0"/>
              <a:t>and </a:t>
            </a:r>
            <a:r>
              <a:rPr sz="1200" dirty="0"/>
              <a:t>how</a:t>
            </a:r>
            <a:r>
              <a:rPr sz="1200" spc="-35" dirty="0"/>
              <a:t> </a:t>
            </a:r>
            <a:r>
              <a:rPr sz="1200" dirty="0"/>
              <a:t>it</a:t>
            </a:r>
            <a:r>
              <a:rPr sz="1200" spc="-20" dirty="0"/>
              <a:t> </a:t>
            </a:r>
            <a:r>
              <a:rPr sz="1200" dirty="0"/>
              <a:t>can</a:t>
            </a:r>
            <a:r>
              <a:rPr sz="1200" spc="-20" dirty="0"/>
              <a:t> </a:t>
            </a:r>
            <a:r>
              <a:rPr sz="1200" dirty="0"/>
              <a:t>be</a:t>
            </a:r>
            <a:r>
              <a:rPr sz="1200" spc="-20" dirty="0"/>
              <a:t> </a:t>
            </a:r>
            <a:r>
              <a:rPr sz="1200" dirty="0"/>
              <a:t>used.</a:t>
            </a:r>
            <a:r>
              <a:rPr sz="1200" spc="-25" dirty="0"/>
              <a:t> </a:t>
            </a:r>
            <a:r>
              <a:rPr sz="1200" dirty="0"/>
              <a:t>The</a:t>
            </a:r>
            <a:r>
              <a:rPr sz="1200" spc="-20" dirty="0"/>
              <a:t> </a:t>
            </a:r>
            <a:r>
              <a:rPr sz="1200" dirty="0"/>
              <a:t>main</a:t>
            </a:r>
            <a:r>
              <a:rPr sz="1200" spc="-20" dirty="0"/>
              <a:t> </a:t>
            </a:r>
            <a:r>
              <a:rPr sz="1200" dirty="0"/>
              <a:t>dashboard</a:t>
            </a:r>
            <a:r>
              <a:rPr sz="1200" spc="-20" dirty="0"/>
              <a:t> </a:t>
            </a:r>
            <a:r>
              <a:rPr sz="1200" dirty="0"/>
              <a:t>is</a:t>
            </a:r>
            <a:r>
              <a:rPr sz="1200" spc="-25" dirty="0"/>
              <a:t> </a:t>
            </a:r>
            <a:r>
              <a:rPr sz="1200" dirty="0"/>
              <a:t>where</a:t>
            </a:r>
            <a:r>
              <a:rPr sz="1200" spc="-20" dirty="0"/>
              <a:t> </a:t>
            </a:r>
            <a:r>
              <a:rPr sz="1200" dirty="0"/>
              <a:t>you</a:t>
            </a:r>
            <a:r>
              <a:rPr sz="1200" spc="-20" dirty="0"/>
              <a:t> </a:t>
            </a:r>
            <a:r>
              <a:rPr sz="1200" dirty="0"/>
              <a:t>can</a:t>
            </a:r>
            <a:r>
              <a:rPr sz="1200" spc="-20" dirty="0"/>
              <a:t> </a:t>
            </a:r>
            <a:r>
              <a:rPr sz="1200" dirty="0"/>
              <a:t>access</a:t>
            </a:r>
            <a:r>
              <a:rPr sz="1200" spc="-25" dirty="0"/>
              <a:t> </a:t>
            </a:r>
            <a:r>
              <a:rPr sz="1200" dirty="0"/>
              <a:t>most</a:t>
            </a:r>
            <a:r>
              <a:rPr sz="1200" spc="-20" dirty="0"/>
              <a:t> </a:t>
            </a:r>
            <a:r>
              <a:rPr sz="1200" dirty="0"/>
              <a:t>of</a:t>
            </a:r>
            <a:r>
              <a:rPr sz="1200" spc="-20" dirty="0"/>
              <a:t> </a:t>
            </a:r>
            <a:r>
              <a:rPr sz="1200" dirty="0"/>
              <a:t>the</a:t>
            </a:r>
            <a:r>
              <a:rPr sz="1200" spc="-20" dirty="0"/>
              <a:t> </a:t>
            </a:r>
            <a:r>
              <a:rPr sz="1200" spc="-10" dirty="0"/>
              <a:t>information</a:t>
            </a:r>
            <a:r>
              <a:rPr sz="1200" spc="-25" dirty="0"/>
              <a:t> </a:t>
            </a:r>
            <a:r>
              <a:rPr sz="1200" dirty="0"/>
              <a:t>such</a:t>
            </a:r>
            <a:r>
              <a:rPr sz="1200" spc="-20" dirty="0"/>
              <a:t> </a:t>
            </a:r>
            <a:r>
              <a:rPr sz="1200" dirty="0"/>
              <a:t>as</a:t>
            </a:r>
            <a:r>
              <a:rPr sz="1200" spc="-20" dirty="0"/>
              <a:t> </a:t>
            </a:r>
            <a:r>
              <a:rPr sz="1200" dirty="0"/>
              <a:t>task</a:t>
            </a:r>
            <a:r>
              <a:rPr sz="1200" spc="-20" dirty="0"/>
              <a:t> </a:t>
            </a:r>
            <a:r>
              <a:rPr sz="1200" dirty="0"/>
              <a:t>summaries,</a:t>
            </a:r>
            <a:r>
              <a:rPr sz="1200" spc="-20" dirty="0"/>
              <a:t> </a:t>
            </a:r>
            <a:r>
              <a:rPr sz="1200" spc="-25" dirty="0"/>
              <a:t>and </a:t>
            </a:r>
            <a:r>
              <a:rPr sz="1200" spc="-10" dirty="0"/>
              <a:t>system</a:t>
            </a:r>
            <a:r>
              <a:rPr sz="1200" spc="-25" dirty="0"/>
              <a:t> </a:t>
            </a:r>
            <a:r>
              <a:rPr sz="1200" dirty="0"/>
              <a:t>health.</a:t>
            </a:r>
            <a:r>
              <a:rPr sz="1200" spc="-20" dirty="0"/>
              <a:t> </a:t>
            </a:r>
            <a:r>
              <a:rPr sz="1200" dirty="0"/>
              <a:t>If</a:t>
            </a:r>
            <a:r>
              <a:rPr sz="1200" spc="-20" dirty="0"/>
              <a:t> </a:t>
            </a:r>
            <a:r>
              <a:rPr sz="1200" dirty="0"/>
              <a:t>there</a:t>
            </a:r>
            <a:r>
              <a:rPr sz="1200" spc="-20" dirty="0"/>
              <a:t> </a:t>
            </a:r>
            <a:r>
              <a:rPr sz="1200" dirty="0"/>
              <a:t>is</a:t>
            </a:r>
            <a:r>
              <a:rPr sz="1200" spc="-25" dirty="0"/>
              <a:t> </a:t>
            </a:r>
            <a:r>
              <a:rPr sz="1200" dirty="0"/>
              <a:t>ever</a:t>
            </a:r>
            <a:r>
              <a:rPr sz="1200" spc="-20" dirty="0"/>
              <a:t> </a:t>
            </a:r>
            <a:r>
              <a:rPr sz="1200" dirty="0"/>
              <a:t>issues</a:t>
            </a:r>
            <a:r>
              <a:rPr sz="1200" spc="-20" dirty="0"/>
              <a:t> </a:t>
            </a:r>
            <a:r>
              <a:rPr sz="1200" dirty="0"/>
              <a:t>to</a:t>
            </a:r>
            <a:r>
              <a:rPr sz="1200" spc="-20" dirty="0"/>
              <a:t> </a:t>
            </a:r>
            <a:r>
              <a:rPr sz="1200" dirty="0"/>
              <a:t>your</a:t>
            </a:r>
            <a:r>
              <a:rPr sz="1200" spc="-25" dirty="0"/>
              <a:t> </a:t>
            </a:r>
            <a:r>
              <a:rPr sz="1200" spc="-10" dirty="0"/>
              <a:t>system</a:t>
            </a:r>
            <a:r>
              <a:rPr sz="1200" spc="-20" dirty="0"/>
              <a:t> you’d </a:t>
            </a:r>
            <a:r>
              <a:rPr sz="1200" dirty="0"/>
              <a:t>be</a:t>
            </a:r>
            <a:r>
              <a:rPr sz="1200" spc="-20" dirty="0"/>
              <a:t> </a:t>
            </a:r>
            <a:r>
              <a:rPr sz="1200" dirty="0"/>
              <a:t>able</a:t>
            </a:r>
            <a:r>
              <a:rPr sz="1200" spc="-20" dirty="0"/>
              <a:t> </a:t>
            </a:r>
            <a:r>
              <a:rPr sz="1200" dirty="0"/>
              <a:t>to</a:t>
            </a:r>
            <a:r>
              <a:rPr sz="1200" spc="-25" dirty="0"/>
              <a:t> </a:t>
            </a:r>
            <a:r>
              <a:rPr sz="1200" dirty="0"/>
              <a:t>view</a:t>
            </a:r>
            <a:r>
              <a:rPr sz="1200" spc="-20" dirty="0"/>
              <a:t> </a:t>
            </a:r>
            <a:r>
              <a:rPr sz="1200" dirty="0"/>
              <a:t>the</a:t>
            </a:r>
            <a:r>
              <a:rPr sz="1200" spc="-20" dirty="0"/>
              <a:t> </a:t>
            </a:r>
            <a:r>
              <a:rPr sz="1200" dirty="0"/>
              <a:t>status</a:t>
            </a:r>
            <a:r>
              <a:rPr sz="1200" spc="-20" dirty="0"/>
              <a:t> </a:t>
            </a:r>
            <a:r>
              <a:rPr sz="1200" dirty="0"/>
              <a:t>in</a:t>
            </a:r>
            <a:r>
              <a:rPr sz="1200" spc="-25" dirty="0"/>
              <a:t> </a:t>
            </a:r>
            <a:r>
              <a:rPr sz="1200" dirty="0"/>
              <a:t>“health</a:t>
            </a:r>
            <a:r>
              <a:rPr sz="1200" spc="-20" dirty="0"/>
              <a:t> information”. You </a:t>
            </a:r>
            <a:r>
              <a:rPr sz="1200" dirty="0"/>
              <a:t>can</a:t>
            </a:r>
            <a:r>
              <a:rPr sz="1200" spc="-20" dirty="0"/>
              <a:t> also </a:t>
            </a:r>
            <a:r>
              <a:rPr sz="1200" dirty="0"/>
              <a:t>view</a:t>
            </a:r>
            <a:r>
              <a:rPr sz="1200" spc="-35" dirty="0"/>
              <a:t> </a:t>
            </a:r>
            <a:r>
              <a:rPr sz="1200" dirty="0"/>
              <a:t>detailed</a:t>
            </a:r>
            <a:r>
              <a:rPr sz="1200" spc="-25" dirty="0"/>
              <a:t> </a:t>
            </a:r>
            <a:r>
              <a:rPr sz="1200" spc="-10" dirty="0"/>
              <a:t>information</a:t>
            </a:r>
            <a:r>
              <a:rPr sz="1200" spc="-25" dirty="0"/>
              <a:t> </a:t>
            </a:r>
            <a:r>
              <a:rPr sz="1200" dirty="0"/>
              <a:t>by</a:t>
            </a:r>
            <a:r>
              <a:rPr sz="1200" spc="-25" dirty="0"/>
              <a:t> </a:t>
            </a:r>
            <a:r>
              <a:rPr sz="1200" dirty="0"/>
              <a:t>selecting</a:t>
            </a:r>
            <a:r>
              <a:rPr sz="1200" spc="-25" dirty="0"/>
              <a:t> </a:t>
            </a:r>
            <a:r>
              <a:rPr sz="1200" dirty="0"/>
              <a:t>details</a:t>
            </a:r>
            <a:r>
              <a:rPr sz="1200" spc="-25" dirty="0"/>
              <a:t> </a:t>
            </a:r>
            <a:r>
              <a:rPr sz="1200" dirty="0"/>
              <a:t>and</a:t>
            </a:r>
            <a:r>
              <a:rPr sz="1200" spc="-25" dirty="0"/>
              <a:t> </a:t>
            </a:r>
            <a:r>
              <a:rPr sz="1200" dirty="0"/>
              <a:t>you</a:t>
            </a:r>
            <a:r>
              <a:rPr sz="1200" spc="-25" dirty="0"/>
              <a:t> </a:t>
            </a:r>
            <a:r>
              <a:rPr sz="1200" dirty="0"/>
              <a:t>will</a:t>
            </a:r>
            <a:r>
              <a:rPr sz="1200" spc="-25" dirty="0"/>
              <a:t> </a:t>
            </a:r>
            <a:r>
              <a:rPr sz="1200" dirty="0"/>
              <a:t>be</a:t>
            </a:r>
            <a:r>
              <a:rPr sz="1200" spc="-25" dirty="0"/>
              <a:t> </a:t>
            </a:r>
            <a:r>
              <a:rPr sz="1200" dirty="0"/>
              <a:t>show</a:t>
            </a:r>
            <a:r>
              <a:rPr sz="1200" spc="-25" dirty="0"/>
              <a:t> </a:t>
            </a:r>
            <a:r>
              <a:rPr sz="1200" dirty="0"/>
              <a:t>with</a:t>
            </a:r>
            <a:r>
              <a:rPr sz="1200" spc="-25" dirty="0"/>
              <a:t> </a:t>
            </a:r>
            <a:r>
              <a:rPr sz="1200" dirty="0"/>
              <a:t>many</a:t>
            </a:r>
            <a:r>
              <a:rPr sz="1200" spc="-25" dirty="0"/>
              <a:t> </a:t>
            </a:r>
            <a:r>
              <a:rPr sz="1200" dirty="0"/>
              <a:t>more</a:t>
            </a:r>
            <a:r>
              <a:rPr sz="1200" spc="-25" dirty="0"/>
              <a:t> </a:t>
            </a:r>
            <a:r>
              <a:rPr sz="1200" spc="-10" dirty="0"/>
              <a:t>options.</a:t>
            </a:r>
            <a:endParaRPr sz="1200"/>
          </a:p>
        </p:txBody>
      </p:sp>
      <p:grpSp>
        <p:nvGrpSpPr>
          <p:cNvPr id="3" name="object 3"/>
          <p:cNvGrpSpPr/>
          <p:nvPr/>
        </p:nvGrpSpPr>
        <p:grpSpPr>
          <a:xfrm>
            <a:off x="0" y="1554737"/>
            <a:ext cx="9144000" cy="3196590"/>
            <a:chOff x="0" y="1554737"/>
            <a:chExt cx="9144000" cy="3196590"/>
          </a:xfrm>
        </p:grpSpPr>
        <p:pic>
          <p:nvPicPr>
            <p:cNvPr id="4" name="object 4"/>
            <p:cNvPicPr/>
            <p:nvPr/>
          </p:nvPicPr>
          <p:blipFill>
            <a:blip r:embed="rId2" cstate="print"/>
            <a:stretch>
              <a:fillRect/>
            </a:stretch>
          </p:blipFill>
          <p:spPr>
            <a:xfrm>
              <a:off x="0" y="1591000"/>
              <a:ext cx="4511452" cy="3123998"/>
            </a:xfrm>
            <a:prstGeom prst="rect">
              <a:avLst/>
            </a:prstGeom>
          </p:spPr>
        </p:pic>
        <p:pic>
          <p:nvPicPr>
            <p:cNvPr id="5" name="object 5"/>
            <p:cNvPicPr/>
            <p:nvPr/>
          </p:nvPicPr>
          <p:blipFill>
            <a:blip r:embed="rId3" cstate="print"/>
            <a:stretch>
              <a:fillRect/>
            </a:stretch>
          </p:blipFill>
          <p:spPr>
            <a:xfrm>
              <a:off x="4511450" y="1554737"/>
              <a:ext cx="4632549" cy="3196524"/>
            </a:xfrm>
            <a:prstGeom prst="rect">
              <a:avLst/>
            </a:prstGeom>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5984" y="68706"/>
            <a:ext cx="1290955" cy="635000"/>
          </a:xfrm>
          <a:prstGeom prst="rect">
            <a:avLst/>
          </a:prstGeom>
        </p:spPr>
        <p:txBody>
          <a:bodyPr vert="horz" wrap="square" lIns="0" tIns="12700" rIns="0" bIns="0" rtlCol="0">
            <a:spAutoFit/>
          </a:bodyPr>
          <a:lstStyle/>
          <a:p>
            <a:pPr marL="12700">
              <a:lnSpc>
                <a:spcPct val="100000"/>
              </a:lnSpc>
              <a:spcBef>
                <a:spcPts val="100"/>
              </a:spcBef>
            </a:pPr>
            <a:r>
              <a:rPr spc="-10" dirty="0"/>
              <a:t>iDRAC</a:t>
            </a:r>
          </a:p>
        </p:txBody>
      </p:sp>
      <p:sp>
        <p:nvSpPr>
          <p:cNvPr id="3" name="object 3"/>
          <p:cNvSpPr txBox="1"/>
          <p:nvPr/>
        </p:nvSpPr>
        <p:spPr>
          <a:xfrm>
            <a:off x="810259" y="838479"/>
            <a:ext cx="7559040" cy="3604260"/>
          </a:xfrm>
          <a:prstGeom prst="rect">
            <a:avLst/>
          </a:prstGeom>
        </p:spPr>
        <p:txBody>
          <a:bodyPr vert="horz" wrap="square" lIns="0" tIns="76200" rIns="0" bIns="0" rtlCol="0">
            <a:spAutoFit/>
          </a:bodyPr>
          <a:lstStyle/>
          <a:p>
            <a:pPr marL="12700">
              <a:lnSpc>
                <a:spcPct val="100000"/>
              </a:lnSpc>
              <a:spcBef>
                <a:spcPts val="600"/>
              </a:spcBef>
            </a:pPr>
            <a:r>
              <a:rPr sz="2000" dirty="0">
                <a:solidFill>
                  <a:srgbClr val="131046"/>
                </a:solidFill>
                <a:latin typeface="Calibri"/>
                <a:cs typeface="Calibri"/>
              </a:rPr>
              <a:t>Important</a:t>
            </a:r>
            <a:r>
              <a:rPr sz="2000" spc="5" dirty="0">
                <a:solidFill>
                  <a:srgbClr val="131046"/>
                </a:solidFill>
                <a:latin typeface="Calibri"/>
                <a:cs typeface="Calibri"/>
              </a:rPr>
              <a:t> </a:t>
            </a:r>
            <a:r>
              <a:rPr sz="2000" spc="-10" dirty="0">
                <a:solidFill>
                  <a:srgbClr val="131046"/>
                </a:solidFill>
                <a:latin typeface="Calibri"/>
                <a:cs typeface="Calibri"/>
              </a:rPr>
              <a:t>Capabilities:</a:t>
            </a:r>
            <a:endParaRPr sz="2000">
              <a:latin typeface="Calibri"/>
              <a:cs typeface="Calibri"/>
            </a:endParaRPr>
          </a:p>
          <a:p>
            <a:pPr marL="469265" indent="-443865">
              <a:lnSpc>
                <a:spcPts val="2105"/>
              </a:lnSpc>
              <a:spcBef>
                <a:spcPts val="509"/>
              </a:spcBef>
              <a:buClr>
                <a:srgbClr val="EC6133"/>
              </a:buClr>
              <a:buFont typeface="Arial"/>
              <a:buAutoNum type="arabicPeriod"/>
              <a:tabLst>
                <a:tab pos="469265" algn="l"/>
              </a:tabLst>
            </a:pPr>
            <a:r>
              <a:rPr sz="2000" spc="-10" dirty="0">
                <a:solidFill>
                  <a:srgbClr val="131046"/>
                </a:solidFill>
                <a:latin typeface="Calibri"/>
                <a:cs typeface="Calibri"/>
              </a:rPr>
              <a:t>Maintenance</a:t>
            </a:r>
            <a:endParaRPr sz="2000">
              <a:latin typeface="Calibri"/>
              <a:cs typeface="Calibri"/>
            </a:endParaRPr>
          </a:p>
          <a:p>
            <a:pPr marL="926465" lvl="1" indent="-382905">
              <a:lnSpc>
                <a:spcPts val="1395"/>
              </a:lnSpc>
              <a:buClr>
                <a:srgbClr val="EC6133"/>
              </a:buClr>
              <a:buAutoNum type="alphaLcPeriod"/>
              <a:tabLst>
                <a:tab pos="926465" algn="l"/>
              </a:tabLst>
            </a:pPr>
            <a:r>
              <a:rPr sz="1650" dirty="0">
                <a:solidFill>
                  <a:srgbClr val="131046"/>
                </a:solidFill>
                <a:latin typeface="Calibri"/>
                <a:cs typeface="Calibri"/>
              </a:rPr>
              <a:t>Through</a:t>
            </a:r>
            <a:r>
              <a:rPr sz="1650" spc="-25" dirty="0">
                <a:solidFill>
                  <a:srgbClr val="131046"/>
                </a:solidFill>
                <a:latin typeface="Calibri"/>
                <a:cs typeface="Calibri"/>
              </a:rPr>
              <a:t> </a:t>
            </a:r>
            <a:r>
              <a:rPr sz="1650" dirty="0">
                <a:solidFill>
                  <a:srgbClr val="131046"/>
                </a:solidFill>
                <a:latin typeface="Calibri"/>
                <a:cs typeface="Calibri"/>
              </a:rPr>
              <a:t>the</a:t>
            </a:r>
            <a:r>
              <a:rPr sz="1650" spc="-25" dirty="0">
                <a:solidFill>
                  <a:srgbClr val="131046"/>
                </a:solidFill>
                <a:latin typeface="Calibri"/>
                <a:cs typeface="Calibri"/>
              </a:rPr>
              <a:t> </a:t>
            </a:r>
            <a:r>
              <a:rPr sz="1650" dirty="0">
                <a:solidFill>
                  <a:srgbClr val="131046"/>
                </a:solidFill>
                <a:latin typeface="Calibri"/>
                <a:cs typeface="Calibri"/>
              </a:rPr>
              <a:t>maintenance</a:t>
            </a:r>
            <a:r>
              <a:rPr sz="1650" spc="-25" dirty="0">
                <a:solidFill>
                  <a:srgbClr val="131046"/>
                </a:solidFill>
                <a:latin typeface="Calibri"/>
                <a:cs typeface="Calibri"/>
              </a:rPr>
              <a:t> </a:t>
            </a:r>
            <a:r>
              <a:rPr sz="1650" dirty="0">
                <a:solidFill>
                  <a:srgbClr val="131046"/>
                </a:solidFill>
                <a:latin typeface="Calibri"/>
                <a:cs typeface="Calibri"/>
              </a:rPr>
              <a:t>tab</a:t>
            </a:r>
            <a:r>
              <a:rPr sz="1650" spc="-25" dirty="0">
                <a:solidFill>
                  <a:srgbClr val="131046"/>
                </a:solidFill>
                <a:latin typeface="Calibri"/>
                <a:cs typeface="Calibri"/>
              </a:rPr>
              <a:t> </a:t>
            </a:r>
            <a:r>
              <a:rPr sz="1650" dirty="0">
                <a:solidFill>
                  <a:srgbClr val="131046"/>
                </a:solidFill>
                <a:latin typeface="Calibri"/>
                <a:cs typeface="Calibri"/>
              </a:rPr>
              <a:t>you</a:t>
            </a:r>
            <a:r>
              <a:rPr sz="1650" spc="-25" dirty="0">
                <a:solidFill>
                  <a:srgbClr val="131046"/>
                </a:solidFill>
                <a:latin typeface="Calibri"/>
                <a:cs typeface="Calibri"/>
              </a:rPr>
              <a:t> </a:t>
            </a:r>
            <a:r>
              <a:rPr sz="1650" dirty="0">
                <a:solidFill>
                  <a:srgbClr val="131046"/>
                </a:solidFill>
                <a:latin typeface="Calibri"/>
                <a:cs typeface="Calibri"/>
              </a:rPr>
              <a:t>are</a:t>
            </a:r>
            <a:r>
              <a:rPr sz="1650" spc="-25" dirty="0">
                <a:solidFill>
                  <a:srgbClr val="131046"/>
                </a:solidFill>
                <a:latin typeface="Calibri"/>
                <a:cs typeface="Calibri"/>
              </a:rPr>
              <a:t> </a:t>
            </a:r>
            <a:r>
              <a:rPr sz="1650" dirty="0">
                <a:solidFill>
                  <a:srgbClr val="131046"/>
                </a:solidFill>
                <a:latin typeface="Calibri"/>
                <a:cs typeface="Calibri"/>
              </a:rPr>
              <a:t>able</a:t>
            </a:r>
            <a:r>
              <a:rPr sz="1650" spc="-25" dirty="0">
                <a:solidFill>
                  <a:srgbClr val="131046"/>
                </a:solidFill>
                <a:latin typeface="Calibri"/>
                <a:cs typeface="Calibri"/>
              </a:rPr>
              <a:t> </a:t>
            </a:r>
            <a:r>
              <a:rPr sz="1650" dirty="0">
                <a:solidFill>
                  <a:srgbClr val="131046"/>
                </a:solidFill>
                <a:latin typeface="Calibri"/>
                <a:cs typeface="Calibri"/>
              </a:rPr>
              <a:t>to</a:t>
            </a:r>
            <a:r>
              <a:rPr sz="1650" spc="-25" dirty="0">
                <a:solidFill>
                  <a:srgbClr val="131046"/>
                </a:solidFill>
                <a:latin typeface="Calibri"/>
                <a:cs typeface="Calibri"/>
              </a:rPr>
              <a:t> </a:t>
            </a:r>
            <a:r>
              <a:rPr sz="1650" dirty="0">
                <a:solidFill>
                  <a:srgbClr val="131046"/>
                </a:solidFill>
                <a:latin typeface="Calibri"/>
                <a:cs typeface="Calibri"/>
              </a:rPr>
              <a:t>manage</a:t>
            </a:r>
            <a:r>
              <a:rPr sz="1650" spc="-25" dirty="0">
                <a:solidFill>
                  <a:srgbClr val="131046"/>
                </a:solidFill>
                <a:latin typeface="Calibri"/>
                <a:cs typeface="Calibri"/>
              </a:rPr>
              <a:t> </a:t>
            </a:r>
            <a:r>
              <a:rPr sz="1650" spc="-10" dirty="0">
                <a:solidFill>
                  <a:srgbClr val="131046"/>
                </a:solidFill>
                <a:latin typeface="Calibri"/>
                <a:cs typeface="Calibri"/>
              </a:rPr>
              <a:t>troubleshooting</a:t>
            </a:r>
            <a:r>
              <a:rPr sz="1650" spc="-20" dirty="0">
                <a:solidFill>
                  <a:srgbClr val="131046"/>
                </a:solidFill>
                <a:latin typeface="Calibri"/>
                <a:cs typeface="Calibri"/>
              </a:rPr>
              <a:t> </a:t>
            </a:r>
            <a:r>
              <a:rPr sz="1650" spc="-25" dirty="0">
                <a:solidFill>
                  <a:srgbClr val="131046"/>
                </a:solidFill>
                <a:latin typeface="Calibri"/>
                <a:cs typeface="Calibri"/>
              </a:rPr>
              <a:t>and</a:t>
            </a:r>
            <a:endParaRPr sz="1650">
              <a:latin typeface="Calibri"/>
              <a:cs typeface="Calibri"/>
            </a:endParaRPr>
          </a:p>
          <a:p>
            <a:pPr marL="927100">
              <a:lnSpc>
                <a:spcPts val="1350"/>
              </a:lnSpc>
            </a:pPr>
            <a:r>
              <a:rPr sz="1650" dirty="0">
                <a:solidFill>
                  <a:srgbClr val="131046"/>
                </a:solidFill>
                <a:latin typeface="Calibri"/>
                <a:cs typeface="Calibri"/>
              </a:rPr>
              <a:t>filter</a:t>
            </a:r>
            <a:r>
              <a:rPr sz="1650" spc="-35" dirty="0">
                <a:solidFill>
                  <a:srgbClr val="131046"/>
                </a:solidFill>
                <a:latin typeface="Calibri"/>
                <a:cs typeface="Calibri"/>
              </a:rPr>
              <a:t> </a:t>
            </a:r>
            <a:r>
              <a:rPr sz="1650" dirty="0">
                <a:solidFill>
                  <a:srgbClr val="131046"/>
                </a:solidFill>
                <a:latin typeface="Calibri"/>
                <a:cs typeface="Calibri"/>
              </a:rPr>
              <a:t>diagnostics.</a:t>
            </a:r>
            <a:r>
              <a:rPr sz="1650" spc="-30" dirty="0">
                <a:solidFill>
                  <a:srgbClr val="131046"/>
                </a:solidFill>
                <a:latin typeface="Calibri"/>
                <a:cs typeface="Calibri"/>
              </a:rPr>
              <a:t> </a:t>
            </a:r>
            <a:r>
              <a:rPr sz="1650" dirty="0">
                <a:solidFill>
                  <a:srgbClr val="131046"/>
                </a:solidFill>
                <a:latin typeface="Calibri"/>
                <a:cs typeface="Calibri"/>
              </a:rPr>
              <a:t>This</a:t>
            </a:r>
            <a:r>
              <a:rPr sz="1650" spc="-30" dirty="0">
                <a:solidFill>
                  <a:srgbClr val="131046"/>
                </a:solidFill>
                <a:latin typeface="Calibri"/>
                <a:cs typeface="Calibri"/>
              </a:rPr>
              <a:t> </a:t>
            </a:r>
            <a:r>
              <a:rPr sz="1650" dirty="0">
                <a:solidFill>
                  <a:srgbClr val="131046"/>
                </a:solidFill>
                <a:latin typeface="Calibri"/>
                <a:cs typeface="Calibri"/>
              </a:rPr>
              <a:t>allows</a:t>
            </a:r>
            <a:r>
              <a:rPr sz="1650" spc="-30" dirty="0">
                <a:solidFill>
                  <a:srgbClr val="131046"/>
                </a:solidFill>
                <a:latin typeface="Calibri"/>
                <a:cs typeface="Calibri"/>
              </a:rPr>
              <a:t> </a:t>
            </a:r>
            <a:r>
              <a:rPr sz="1650" dirty="0">
                <a:solidFill>
                  <a:srgbClr val="131046"/>
                </a:solidFill>
                <a:latin typeface="Calibri"/>
                <a:cs typeface="Calibri"/>
              </a:rPr>
              <a:t>you</a:t>
            </a:r>
            <a:r>
              <a:rPr sz="1650" spc="-30" dirty="0">
                <a:solidFill>
                  <a:srgbClr val="131046"/>
                </a:solidFill>
                <a:latin typeface="Calibri"/>
                <a:cs typeface="Calibri"/>
              </a:rPr>
              <a:t> </a:t>
            </a:r>
            <a:r>
              <a:rPr sz="1650" dirty="0">
                <a:solidFill>
                  <a:srgbClr val="131046"/>
                </a:solidFill>
                <a:latin typeface="Calibri"/>
                <a:cs typeface="Calibri"/>
              </a:rPr>
              <a:t>to</a:t>
            </a:r>
            <a:r>
              <a:rPr sz="1650" spc="-30" dirty="0">
                <a:solidFill>
                  <a:srgbClr val="131046"/>
                </a:solidFill>
                <a:latin typeface="Calibri"/>
                <a:cs typeface="Calibri"/>
              </a:rPr>
              <a:t> </a:t>
            </a:r>
            <a:r>
              <a:rPr sz="1650" dirty="0">
                <a:solidFill>
                  <a:srgbClr val="131046"/>
                </a:solidFill>
                <a:latin typeface="Calibri"/>
                <a:cs typeface="Calibri"/>
              </a:rPr>
              <a:t>send</a:t>
            </a:r>
            <a:r>
              <a:rPr sz="1650" spc="-30" dirty="0">
                <a:solidFill>
                  <a:srgbClr val="131046"/>
                </a:solidFill>
                <a:latin typeface="Calibri"/>
                <a:cs typeface="Calibri"/>
              </a:rPr>
              <a:t> </a:t>
            </a:r>
            <a:r>
              <a:rPr sz="1650" dirty="0">
                <a:solidFill>
                  <a:srgbClr val="131046"/>
                </a:solidFill>
                <a:latin typeface="Calibri"/>
                <a:cs typeface="Calibri"/>
              </a:rPr>
              <a:t>and</a:t>
            </a:r>
            <a:r>
              <a:rPr sz="1650" spc="-30" dirty="0">
                <a:solidFill>
                  <a:srgbClr val="131046"/>
                </a:solidFill>
                <a:latin typeface="Calibri"/>
                <a:cs typeface="Calibri"/>
              </a:rPr>
              <a:t> </a:t>
            </a:r>
            <a:r>
              <a:rPr sz="1650" dirty="0">
                <a:solidFill>
                  <a:srgbClr val="131046"/>
                </a:solidFill>
                <a:latin typeface="Calibri"/>
                <a:cs typeface="Calibri"/>
              </a:rPr>
              <a:t>receive</a:t>
            </a:r>
            <a:r>
              <a:rPr sz="1650" spc="-30" dirty="0">
                <a:solidFill>
                  <a:srgbClr val="131046"/>
                </a:solidFill>
                <a:latin typeface="Calibri"/>
                <a:cs typeface="Calibri"/>
              </a:rPr>
              <a:t> </a:t>
            </a:r>
            <a:r>
              <a:rPr sz="1650" dirty="0">
                <a:solidFill>
                  <a:srgbClr val="131046"/>
                </a:solidFill>
                <a:latin typeface="Calibri"/>
                <a:cs typeface="Calibri"/>
              </a:rPr>
              <a:t>reports</a:t>
            </a:r>
            <a:r>
              <a:rPr sz="1650" spc="-30" dirty="0">
                <a:solidFill>
                  <a:srgbClr val="131046"/>
                </a:solidFill>
                <a:latin typeface="Calibri"/>
                <a:cs typeface="Calibri"/>
              </a:rPr>
              <a:t> </a:t>
            </a:r>
            <a:r>
              <a:rPr sz="1650" dirty="0">
                <a:solidFill>
                  <a:srgbClr val="131046"/>
                </a:solidFill>
                <a:latin typeface="Calibri"/>
                <a:cs typeface="Calibri"/>
              </a:rPr>
              <a:t>on</a:t>
            </a:r>
            <a:r>
              <a:rPr sz="1650" spc="-30" dirty="0">
                <a:solidFill>
                  <a:srgbClr val="131046"/>
                </a:solidFill>
                <a:latin typeface="Calibri"/>
                <a:cs typeface="Calibri"/>
              </a:rPr>
              <a:t> </a:t>
            </a:r>
            <a:r>
              <a:rPr sz="1650" dirty="0">
                <a:solidFill>
                  <a:srgbClr val="131046"/>
                </a:solidFill>
                <a:latin typeface="Calibri"/>
                <a:cs typeface="Calibri"/>
              </a:rPr>
              <a:t>the</a:t>
            </a:r>
            <a:r>
              <a:rPr sz="1650" spc="-30" dirty="0">
                <a:solidFill>
                  <a:srgbClr val="131046"/>
                </a:solidFill>
                <a:latin typeface="Calibri"/>
                <a:cs typeface="Calibri"/>
              </a:rPr>
              <a:t> </a:t>
            </a:r>
            <a:r>
              <a:rPr sz="1650" spc="-10" dirty="0">
                <a:solidFill>
                  <a:srgbClr val="131046"/>
                </a:solidFill>
                <a:latin typeface="Calibri"/>
                <a:cs typeface="Calibri"/>
              </a:rPr>
              <a:t>system.</a:t>
            </a:r>
            <a:endParaRPr sz="1650">
              <a:latin typeface="Calibri"/>
              <a:cs typeface="Calibri"/>
            </a:endParaRPr>
          </a:p>
          <a:p>
            <a:pPr marL="469265" indent="-443865">
              <a:lnSpc>
                <a:spcPts val="1764"/>
              </a:lnSpc>
              <a:buClr>
                <a:srgbClr val="EC6133"/>
              </a:buClr>
              <a:buFont typeface="Arial"/>
              <a:buAutoNum type="arabicPeriod" startAt="2"/>
              <a:tabLst>
                <a:tab pos="469265" algn="l"/>
              </a:tabLst>
            </a:pPr>
            <a:r>
              <a:rPr sz="2000" spc="-10" dirty="0">
                <a:solidFill>
                  <a:srgbClr val="131046"/>
                </a:solidFill>
                <a:latin typeface="Calibri"/>
                <a:cs typeface="Calibri"/>
              </a:rPr>
              <a:t>Storage</a:t>
            </a:r>
            <a:endParaRPr sz="2000">
              <a:latin typeface="Calibri"/>
              <a:cs typeface="Calibri"/>
            </a:endParaRPr>
          </a:p>
          <a:p>
            <a:pPr marL="927100" marR="318770" lvl="1" indent="-383540">
              <a:lnSpc>
                <a:spcPct val="70600"/>
              </a:lnSpc>
              <a:spcBef>
                <a:spcPts val="290"/>
              </a:spcBef>
              <a:buClr>
                <a:srgbClr val="EC6133"/>
              </a:buClr>
              <a:buAutoNum type="alphaLcPeriod"/>
              <a:tabLst>
                <a:tab pos="927100" algn="l"/>
              </a:tabLst>
            </a:pPr>
            <a:r>
              <a:rPr sz="1650" dirty="0">
                <a:solidFill>
                  <a:srgbClr val="131046"/>
                </a:solidFill>
                <a:latin typeface="Calibri"/>
                <a:cs typeface="Calibri"/>
              </a:rPr>
              <a:t>Through</a:t>
            </a:r>
            <a:r>
              <a:rPr sz="1650" spc="-35" dirty="0">
                <a:solidFill>
                  <a:srgbClr val="131046"/>
                </a:solidFill>
                <a:latin typeface="Calibri"/>
                <a:cs typeface="Calibri"/>
              </a:rPr>
              <a:t> </a:t>
            </a:r>
            <a:r>
              <a:rPr sz="1650" dirty="0">
                <a:solidFill>
                  <a:srgbClr val="131046"/>
                </a:solidFill>
                <a:latin typeface="Calibri"/>
                <a:cs typeface="Calibri"/>
              </a:rPr>
              <a:t>the</a:t>
            </a:r>
            <a:r>
              <a:rPr sz="1650" spc="-30" dirty="0">
                <a:solidFill>
                  <a:srgbClr val="131046"/>
                </a:solidFill>
                <a:latin typeface="Calibri"/>
                <a:cs typeface="Calibri"/>
              </a:rPr>
              <a:t> </a:t>
            </a:r>
            <a:r>
              <a:rPr sz="1650" spc="-10" dirty="0">
                <a:solidFill>
                  <a:srgbClr val="131046"/>
                </a:solidFill>
                <a:latin typeface="Calibri"/>
                <a:cs typeface="Calibri"/>
              </a:rPr>
              <a:t>storage</a:t>
            </a:r>
            <a:r>
              <a:rPr sz="1650" spc="-35" dirty="0">
                <a:solidFill>
                  <a:srgbClr val="131046"/>
                </a:solidFill>
                <a:latin typeface="Calibri"/>
                <a:cs typeface="Calibri"/>
              </a:rPr>
              <a:t> </a:t>
            </a:r>
            <a:r>
              <a:rPr sz="1650" dirty="0">
                <a:solidFill>
                  <a:srgbClr val="131046"/>
                </a:solidFill>
                <a:latin typeface="Calibri"/>
                <a:cs typeface="Calibri"/>
              </a:rPr>
              <a:t>tab</a:t>
            </a:r>
            <a:r>
              <a:rPr sz="1650" spc="-30" dirty="0">
                <a:solidFill>
                  <a:srgbClr val="131046"/>
                </a:solidFill>
                <a:latin typeface="Calibri"/>
                <a:cs typeface="Calibri"/>
              </a:rPr>
              <a:t> </a:t>
            </a:r>
            <a:r>
              <a:rPr sz="1650" dirty="0">
                <a:solidFill>
                  <a:srgbClr val="131046"/>
                </a:solidFill>
                <a:latin typeface="Calibri"/>
                <a:cs typeface="Calibri"/>
              </a:rPr>
              <a:t>you</a:t>
            </a:r>
            <a:r>
              <a:rPr sz="1650" spc="-30" dirty="0">
                <a:solidFill>
                  <a:srgbClr val="131046"/>
                </a:solidFill>
                <a:latin typeface="Calibri"/>
                <a:cs typeface="Calibri"/>
              </a:rPr>
              <a:t> </a:t>
            </a:r>
            <a:r>
              <a:rPr sz="1650" dirty="0">
                <a:solidFill>
                  <a:srgbClr val="131046"/>
                </a:solidFill>
                <a:latin typeface="Calibri"/>
                <a:cs typeface="Calibri"/>
              </a:rPr>
              <a:t>are</a:t>
            </a:r>
            <a:r>
              <a:rPr sz="1650" spc="-35" dirty="0">
                <a:solidFill>
                  <a:srgbClr val="131046"/>
                </a:solidFill>
                <a:latin typeface="Calibri"/>
                <a:cs typeface="Calibri"/>
              </a:rPr>
              <a:t> </a:t>
            </a:r>
            <a:r>
              <a:rPr sz="1650" dirty="0">
                <a:solidFill>
                  <a:srgbClr val="131046"/>
                </a:solidFill>
                <a:latin typeface="Calibri"/>
                <a:cs typeface="Calibri"/>
              </a:rPr>
              <a:t>able</a:t>
            </a:r>
            <a:r>
              <a:rPr sz="1650" spc="-30" dirty="0">
                <a:solidFill>
                  <a:srgbClr val="131046"/>
                </a:solidFill>
                <a:latin typeface="Calibri"/>
                <a:cs typeface="Calibri"/>
              </a:rPr>
              <a:t> </a:t>
            </a:r>
            <a:r>
              <a:rPr sz="1650" dirty="0">
                <a:solidFill>
                  <a:srgbClr val="131046"/>
                </a:solidFill>
                <a:latin typeface="Calibri"/>
                <a:cs typeface="Calibri"/>
              </a:rPr>
              <a:t>to</a:t>
            </a:r>
            <a:r>
              <a:rPr sz="1650" spc="-30" dirty="0">
                <a:solidFill>
                  <a:srgbClr val="131046"/>
                </a:solidFill>
                <a:latin typeface="Calibri"/>
                <a:cs typeface="Calibri"/>
              </a:rPr>
              <a:t> </a:t>
            </a:r>
            <a:r>
              <a:rPr sz="1650" dirty="0">
                <a:solidFill>
                  <a:srgbClr val="131046"/>
                </a:solidFill>
                <a:latin typeface="Calibri"/>
                <a:cs typeface="Calibri"/>
              </a:rPr>
              <a:t>manage</a:t>
            </a:r>
            <a:r>
              <a:rPr sz="1650" spc="-35" dirty="0">
                <a:solidFill>
                  <a:srgbClr val="131046"/>
                </a:solidFill>
                <a:latin typeface="Calibri"/>
                <a:cs typeface="Calibri"/>
              </a:rPr>
              <a:t> </a:t>
            </a:r>
            <a:r>
              <a:rPr sz="1650" spc="-10" dirty="0">
                <a:solidFill>
                  <a:srgbClr val="131046"/>
                </a:solidFill>
                <a:latin typeface="Calibri"/>
                <a:cs typeface="Calibri"/>
              </a:rPr>
              <a:t>controllers,</a:t>
            </a:r>
            <a:r>
              <a:rPr sz="1650" spc="-30" dirty="0">
                <a:solidFill>
                  <a:srgbClr val="131046"/>
                </a:solidFill>
                <a:latin typeface="Calibri"/>
                <a:cs typeface="Calibri"/>
              </a:rPr>
              <a:t> </a:t>
            </a:r>
            <a:r>
              <a:rPr sz="1650" dirty="0">
                <a:solidFill>
                  <a:srgbClr val="131046"/>
                </a:solidFill>
                <a:latin typeface="Calibri"/>
                <a:cs typeface="Calibri"/>
              </a:rPr>
              <a:t>physical</a:t>
            </a:r>
            <a:r>
              <a:rPr sz="1650" spc="-30" dirty="0">
                <a:solidFill>
                  <a:srgbClr val="131046"/>
                </a:solidFill>
                <a:latin typeface="Calibri"/>
                <a:cs typeface="Calibri"/>
              </a:rPr>
              <a:t> </a:t>
            </a:r>
            <a:r>
              <a:rPr sz="1650" spc="-10" dirty="0">
                <a:solidFill>
                  <a:srgbClr val="131046"/>
                </a:solidFill>
                <a:latin typeface="Calibri"/>
                <a:cs typeface="Calibri"/>
              </a:rPr>
              <a:t>disk, </a:t>
            </a:r>
            <a:r>
              <a:rPr sz="1650" dirty="0">
                <a:solidFill>
                  <a:srgbClr val="131046"/>
                </a:solidFill>
                <a:latin typeface="Calibri"/>
                <a:cs typeface="Calibri"/>
              </a:rPr>
              <a:t>enclosures,</a:t>
            </a:r>
            <a:r>
              <a:rPr sz="1650" spc="325" dirty="0">
                <a:solidFill>
                  <a:srgbClr val="131046"/>
                </a:solidFill>
                <a:latin typeface="Calibri"/>
                <a:cs typeface="Calibri"/>
              </a:rPr>
              <a:t> </a:t>
            </a:r>
            <a:r>
              <a:rPr sz="1650" dirty="0">
                <a:solidFill>
                  <a:srgbClr val="131046"/>
                </a:solidFill>
                <a:latin typeface="Calibri"/>
                <a:cs typeface="Calibri"/>
              </a:rPr>
              <a:t>and</a:t>
            </a:r>
            <a:r>
              <a:rPr sz="1650" spc="-25" dirty="0">
                <a:solidFill>
                  <a:srgbClr val="131046"/>
                </a:solidFill>
                <a:latin typeface="Calibri"/>
                <a:cs typeface="Calibri"/>
              </a:rPr>
              <a:t> </a:t>
            </a:r>
            <a:r>
              <a:rPr sz="1650" dirty="0">
                <a:solidFill>
                  <a:srgbClr val="131046"/>
                </a:solidFill>
                <a:latin typeface="Calibri"/>
                <a:cs typeface="Calibri"/>
              </a:rPr>
              <a:t>virtual</a:t>
            </a:r>
            <a:r>
              <a:rPr sz="1650" spc="-25" dirty="0">
                <a:solidFill>
                  <a:srgbClr val="131046"/>
                </a:solidFill>
                <a:latin typeface="Calibri"/>
                <a:cs typeface="Calibri"/>
              </a:rPr>
              <a:t> </a:t>
            </a:r>
            <a:r>
              <a:rPr sz="1650" dirty="0">
                <a:solidFill>
                  <a:srgbClr val="131046"/>
                </a:solidFill>
                <a:latin typeface="Calibri"/>
                <a:cs typeface="Calibri"/>
              </a:rPr>
              <a:t>disk.</a:t>
            </a:r>
            <a:r>
              <a:rPr sz="1650" spc="-25" dirty="0">
                <a:solidFill>
                  <a:srgbClr val="131046"/>
                </a:solidFill>
                <a:latin typeface="Calibri"/>
                <a:cs typeface="Calibri"/>
              </a:rPr>
              <a:t> </a:t>
            </a:r>
            <a:r>
              <a:rPr sz="1650" dirty="0">
                <a:solidFill>
                  <a:srgbClr val="131046"/>
                </a:solidFill>
                <a:latin typeface="Calibri"/>
                <a:cs typeface="Calibri"/>
              </a:rPr>
              <a:t>By</a:t>
            </a:r>
            <a:r>
              <a:rPr sz="1650" spc="-25" dirty="0">
                <a:solidFill>
                  <a:srgbClr val="131046"/>
                </a:solidFill>
                <a:latin typeface="Calibri"/>
                <a:cs typeface="Calibri"/>
              </a:rPr>
              <a:t> </a:t>
            </a:r>
            <a:r>
              <a:rPr sz="1650" dirty="0">
                <a:solidFill>
                  <a:srgbClr val="131046"/>
                </a:solidFill>
                <a:latin typeface="Calibri"/>
                <a:cs typeface="Calibri"/>
              </a:rPr>
              <a:t>creating</a:t>
            </a:r>
            <a:r>
              <a:rPr sz="1650" spc="-20" dirty="0">
                <a:solidFill>
                  <a:srgbClr val="131046"/>
                </a:solidFill>
                <a:latin typeface="Calibri"/>
                <a:cs typeface="Calibri"/>
              </a:rPr>
              <a:t> </a:t>
            </a:r>
            <a:r>
              <a:rPr sz="1650" dirty="0">
                <a:solidFill>
                  <a:srgbClr val="131046"/>
                </a:solidFill>
                <a:latin typeface="Calibri"/>
                <a:cs typeface="Calibri"/>
              </a:rPr>
              <a:t>virtual</a:t>
            </a:r>
            <a:r>
              <a:rPr sz="1650" spc="-25" dirty="0">
                <a:solidFill>
                  <a:srgbClr val="131046"/>
                </a:solidFill>
                <a:latin typeface="Calibri"/>
                <a:cs typeface="Calibri"/>
              </a:rPr>
              <a:t> </a:t>
            </a:r>
            <a:r>
              <a:rPr sz="1650" dirty="0">
                <a:solidFill>
                  <a:srgbClr val="131046"/>
                </a:solidFill>
                <a:latin typeface="Calibri"/>
                <a:cs typeface="Calibri"/>
              </a:rPr>
              <a:t>disk</a:t>
            </a:r>
            <a:r>
              <a:rPr sz="1650" spc="-25" dirty="0">
                <a:solidFill>
                  <a:srgbClr val="131046"/>
                </a:solidFill>
                <a:latin typeface="Calibri"/>
                <a:cs typeface="Calibri"/>
              </a:rPr>
              <a:t> </a:t>
            </a:r>
            <a:r>
              <a:rPr sz="1650" dirty="0">
                <a:solidFill>
                  <a:srgbClr val="131046"/>
                </a:solidFill>
                <a:latin typeface="Calibri"/>
                <a:cs typeface="Calibri"/>
              </a:rPr>
              <a:t>you</a:t>
            </a:r>
            <a:r>
              <a:rPr sz="1650" spc="-25" dirty="0">
                <a:solidFill>
                  <a:srgbClr val="131046"/>
                </a:solidFill>
                <a:latin typeface="Calibri"/>
                <a:cs typeface="Calibri"/>
              </a:rPr>
              <a:t> </a:t>
            </a:r>
            <a:r>
              <a:rPr sz="1650" dirty="0">
                <a:solidFill>
                  <a:srgbClr val="131046"/>
                </a:solidFill>
                <a:latin typeface="Calibri"/>
                <a:cs typeface="Calibri"/>
              </a:rPr>
              <a:t>will</a:t>
            </a:r>
            <a:r>
              <a:rPr sz="1650" spc="-25" dirty="0">
                <a:solidFill>
                  <a:srgbClr val="131046"/>
                </a:solidFill>
                <a:latin typeface="Calibri"/>
                <a:cs typeface="Calibri"/>
              </a:rPr>
              <a:t> </a:t>
            </a:r>
            <a:r>
              <a:rPr sz="1650" dirty="0">
                <a:solidFill>
                  <a:srgbClr val="131046"/>
                </a:solidFill>
                <a:latin typeface="Calibri"/>
                <a:cs typeface="Calibri"/>
              </a:rPr>
              <a:t>be</a:t>
            </a:r>
            <a:r>
              <a:rPr sz="1650" spc="-25" dirty="0">
                <a:solidFill>
                  <a:srgbClr val="131046"/>
                </a:solidFill>
                <a:latin typeface="Calibri"/>
                <a:cs typeface="Calibri"/>
              </a:rPr>
              <a:t> </a:t>
            </a:r>
            <a:r>
              <a:rPr sz="1650" dirty="0">
                <a:solidFill>
                  <a:srgbClr val="131046"/>
                </a:solidFill>
                <a:latin typeface="Calibri"/>
                <a:cs typeface="Calibri"/>
              </a:rPr>
              <a:t>able</a:t>
            </a:r>
            <a:r>
              <a:rPr sz="1650" spc="-20" dirty="0">
                <a:solidFill>
                  <a:srgbClr val="131046"/>
                </a:solidFill>
                <a:latin typeface="Calibri"/>
                <a:cs typeface="Calibri"/>
              </a:rPr>
              <a:t> </a:t>
            </a:r>
            <a:r>
              <a:rPr sz="1650" spc="-25" dirty="0">
                <a:solidFill>
                  <a:srgbClr val="131046"/>
                </a:solidFill>
                <a:latin typeface="Calibri"/>
                <a:cs typeface="Calibri"/>
              </a:rPr>
              <a:t>to</a:t>
            </a:r>
            <a:endParaRPr sz="1650">
              <a:latin typeface="Calibri"/>
              <a:cs typeface="Calibri"/>
            </a:endParaRPr>
          </a:p>
          <a:p>
            <a:pPr marL="927100">
              <a:lnSpc>
                <a:spcPts val="1055"/>
              </a:lnSpc>
            </a:pPr>
            <a:r>
              <a:rPr sz="1650" dirty="0">
                <a:solidFill>
                  <a:srgbClr val="131046"/>
                </a:solidFill>
                <a:latin typeface="Calibri"/>
                <a:cs typeface="Calibri"/>
              </a:rPr>
              <a:t>configure</a:t>
            </a:r>
            <a:r>
              <a:rPr sz="1650" spc="-50" dirty="0">
                <a:solidFill>
                  <a:srgbClr val="131046"/>
                </a:solidFill>
                <a:latin typeface="Calibri"/>
                <a:cs typeface="Calibri"/>
              </a:rPr>
              <a:t> </a:t>
            </a:r>
            <a:r>
              <a:rPr sz="1650" spc="-10" dirty="0">
                <a:solidFill>
                  <a:srgbClr val="131046"/>
                </a:solidFill>
                <a:latin typeface="Calibri"/>
                <a:cs typeface="Calibri"/>
              </a:rPr>
              <a:t>organized</a:t>
            </a:r>
            <a:r>
              <a:rPr sz="1650" spc="-50" dirty="0">
                <a:solidFill>
                  <a:srgbClr val="131046"/>
                </a:solidFill>
                <a:latin typeface="Calibri"/>
                <a:cs typeface="Calibri"/>
              </a:rPr>
              <a:t> </a:t>
            </a:r>
            <a:r>
              <a:rPr sz="1650" dirty="0">
                <a:solidFill>
                  <a:srgbClr val="131046"/>
                </a:solidFill>
                <a:latin typeface="Calibri"/>
                <a:cs typeface="Calibri"/>
              </a:rPr>
              <a:t>task</a:t>
            </a:r>
            <a:r>
              <a:rPr sz="1650" spc="-50" dirty="0">
                <a:solidFill>
                  <a:srgbClr val="131046"/>
                </a:solidFill>
                <a:latin typeface="Calibri"/>
                <a:cs typeface="Calibri"/>
              </a:rPr>
              <a:t> </a:t>
            </a:r>
            <a:r>
              <a:rPr sz="1650" dirty="0">
                <a:solidFill>
                  <a:srgbClr val="131046"/>
                </a:solidFill>
                <a:latin typeface="Calibri"/>
                <a:cs typeface="Calibri"/>
              </a:rPr>
              <a:t>oriented</a:t>
            </a:r>
            <a:r>
              <a:rPr sz="1650" spc="-45" dirty="0">
                <a:solidFill>
                  <a:srgbClr val="131046"/>
                </a:solidFill>
                <a:latin typeface="Calibri"/>
                <a:cs typeface="Calibri"/>
              </a:rPr>
              <a:t> </a:t>
            </a:r>
            <a:r>
              <a:rPr sz="1650" spc="-10" dirty="0">
                <a:solidFill>
                  <a:srgbClr val="131046"/>
                </a:solidFill>
                <a:latin typeface="Calibri"/>
                <a:cs typeface="Calibri"/>
              </a:rPr>
              <a:t>storage.</a:t>
            </a:r>
            <a:endParaRPr sz="1650">
              <a:latin typeface="Calibri"/>
              <a:cs typeface="Calibri"/>
            </a:endParaRPr>
          </a:p>
          <a:p>
            <a:pPr marL="469265" indent="-443865">
              <a:lnSpc>
                <a:spcPts val="1764"/>
              </a:lnSpc>
              <a:buClr>
                <a:srgbClr val="EC6133"/>
              </a:buClr>
              <a:buFont typeface="Arial"/>
              <a:buAutoNum type="arabicPeriod" startAt="3"/>
              <a:tabLst>
                <a:tab pos="469265" algn="l"/>
              </a:tabLst>
            </a:pPr>
            <a:r>
              <a:rPr sz="2000" dirty="0">
                <a:solidFill>
                  <a:srgbClr val="131046"/>
                </a:solidFill>
                <a:latin typeface="Calibri"/>
                <a:cs typeface="Calibri"/>
              </a:rPr>
              <a:t>BIOS</a:t>
            </a:r>
            <a:r>
              <a:rPr sz="2000" spc="25" dirty="0">
                <a:solidFill>
                  <a:srgbClr val="131046"/>
                </a:solidFill>
                <a:latin typeface="Calibri"/>
                <a:cs typeface="Calibri"/>
              </a:rPr>
              <a:t> </a:t>
            </a:r>
            <a:r>
              <a:rPr sz="2000" spc="-10" dirty="0">
                <a:solidFill>
                  <a:srgbClr val="131046"/>
                </a:solidFill>
                <a:latin typeface="Calibri"/>
                <a:cs typeface="Calibri"/>
              </a:rPr>
              <a:t>settings</a:t>
            </a:r>
            <a:endParaRPr sz="2000">
              <a:latin typeface="Calibri"/>
              <a:cs typeface="Calibri"/>
            </a:endParaRPr>
          </a:p>
          <a:p>
            <a:pPr marL="927100" marR="518159" lvl="1" indent="-383540">
              <a:lnSpc>
                <a:spcPct val="70600"/>
              </a:lnSpc>
              <a:spcBef>
                <a:spcPts val="285"/>
              </a:spcBef>
              <a:buClr>
                <a:srgbClr val="EC6133"/>
              </a:buClr>
              <a:buAutoNum type="alphaLcPeriod"/>
              <a:tabLst>
                <a:tab pos="927100" algn="l"/>
              </a:tabLst>
            </a:pPr>
            <a:r>
              <a:rPr sz="1650" dirty="0">
                <a:solidFill>
                  <a:srgbClr val="131046"/>
                </a:solidFill>
                <a:latin typeface="Calibri"/>
                <a:cs typeface="Calibri"/>
              </a:rPr>
              <a:t>Through</a:t>
            </a:r>
            <a:r>
              <a:rPr sz="1650" spc="-35" dirty="0">
                <a:solidFill>
                  <a:srgbClr val="131046"/>
                </a:solidFill>
                <a:latin typeface="Calibri"/>
                <a:cs typeface="Calibri"/>
              </a:rPr>
              <a:t> </a:t>
            </a:r>
            <a:r>
              <a:rPr sz="1650" dirty="0">
                <a:solidFill>
                  <a:srgbClr val="131046"/>
                </a:solidFill>
                <a:latin typeface="Calibri"/>
                <a:cs typeface="Calibri"/>
              </a:rPr>
              <a:t>the</a:t>
            </a:r>
            <a:r>
              <a:rPr sz="1650" spc="-35" dirty="0">
                <a:solidFill>
                  <a:srgbClr val="131046"/>
                </a:solidFill>
                <a:latin typeface="Calibri"/>
                <a:cs typeface="Calibri"/>
              </a:rPr>
              <a:t> </a:t>
            </a:r>
            <a:r>
              <a:rPr sz="1650" dirty="0">
                <a:solidFill>
                  <a:srgbClr val="131046"/>
                </a:solidFill>
                <a:latin typeface="Calibri"/>
                <a:cs typeface="Calibri"/>
              </a:rPr>
              <a:t>BIOS</a:t>
            </a:r>
            <a:r>
              <a:rPr sz="1650" spc="-35" dirty="0">
                <a:solidFill>
                  <a:srgbClr val="131046"/>
                </a:solidFill>
                <a:latin typeface="Calibri"/>
                <a:cs typeface="Calibri"/>
              </a:rPr>
              <a:t> </a:t>
            </a:r>
            <a:r>
              <a:rPr sz="1650" dirty="0">
                <a:solidFill>
                  <a:srgbClr val="131046"/>
                </a:solidFill>
                <a:latin typeface="Calibri"/>
                <a:cs typeface="Calibri"/>
              </a:rPr>
              <a:t>settings</a:t>
            </a:r>
            <a:r>
              <a:rPr sz="1650" spc="-35" dirty="0">
                <a:solidFill>
                  <a:srgbClr val="131046"/>
                </a:solidFill>
                <a:latin typeface="Calibri"/>
                <a:cs typeface="Calibri"/>
              </a:rPr>
              <a:t> </a:t>
            </a:r>
            <a:r>
              <a:rPr sz="1650" dirty="0">
                <a:solidFill>
                  <a:srgbClr val="131046"/>
                </a:solidFill>
                <a:latin typeface="Calibri"/>
                <a:cs typeface="Calibri"/>
              </a:rPr>
              <a:t>you</a:t>
            </a:r>
            <a:r>
              <a:rPr sz="1650" spc="-35" dirty="0">
                <a:solidFill>
                  <a:srgbClr val="131046"/>
                </a:solidFill>
                <a:latin typeface="Calibri"/>
                <a:cs typeface="Calibri"/>
              </a:rPr>
              <a:t> </a:t>
            </a:r>
            <a:r>
              <a:rPr sz="1650" dirty="0">
                <a:solidFill>
                  <a:srgbClr val="131046"/>
                </a:solidFill>
                <a:latin typeface="Calibri"/>
                <a:cs typeface="Calibri"/>
              </a:rPr>
              <a:t>are</a:t>
            </a:r>
            <a:r>
              <a:rPr sz="1650" spc="-35" dirty="0">
                <a:solidFill>
                  <a:srgbClr val="131046"/>
                </a:solidFill>
                <a:latin typeface="Calibri"/>
                <a:cs typeface="Calibri"/>
              </a:rPr>
              <a:t> </a:t>
            </a:r>
            <a:r>
              <a:rPr sz="1650" dirty="0">
                <a:solidFill>
                  <a:srgbClr val="131046"/>
                </a:solidFill>
                <a:latin typeface="Calibri"/>
                <a:cs typeface="Calibri"/>
              </a:rPr>
              <a:t>able</a:t>
            </a:r>
            <a:r>
              <a:rPr sz="1650" spc="-35" dirty="0">
                <a:solidFill>
                  <a:srgbClr val="131046"/>
                </a:solidFill>
                <a:latin typeface="Calibri"/>
                <a:cs typeface="Calibri"/>
              </a:rPr>
              <a:t> </a:t>
            </a:r>
            <a:r>
              <a:rPr sz="1650" dirty="0">
                <a:solidFill>
                  <a:srgbClr val="131046"/>
                </a:solidFill>
                <a:latin typeface="Calibri"/>
                <a:cs typeface="Calibri"/>
              </a:rPr>
              <a:t>to</a:t>
            </a:r>
            <a:r>
              <a:rPr sz="1650" spc="-35" dirty="0">
                <a:solidFill>
                  <a:srgbClr val="131046"/>
                </a:solidFill>
                <a:latin typeface="Calibri"/>
                <a:cs typeface="Calibri"/>
              </a:rPr>
              <a:t> </a:t>
            </a:r>
            <a:r>
              <a:rPr sz="1650" dirty="0">
                <a:solidFill>
                  <a:srgbClr val="131046"/>
                </a:solidFill>
                <a:latin typeface="Calibri"/>
                <a:cs typeface="Calibri"/>
              </a:rPr>
              <a:t>change</a:t>
            </a:r>
            <a:r>
              <a:rPr sz="1650" spc="-35" dirty="0">
                <a:solidFill>
                  <a:srgbClr val="131046"/>
                </a:solidFill>
                <a:latin typeface="Calibri"/>
                <a:cs typeface="Calibri"/>
              </a:rPr>
              <a:t> </a:t>
            </a:r>
            <a:r>
              <a:rPr sz="1650" dirty="0">
                <a:solidFill>
                  <a:srgbClr val="131046"/>
                </a:solidFill>
                <a:latin typeface="Calibri"/>
                <a:cs typeface="Calibri"/>
              </a:rPr>
              <a:t>information</a:t>
            </a:r>
            <a:r>
              <a:rPr sz="1650" spc="-30" dirty="0">
                <a:solidFill>
                  <a:srgbClr val="131046"/>
                </a:solidFill>
                <a:latin typeface="Calibri"/>
                <a:cs typeface="Calibri"/>
              </a:rPr>
              <a:t> </a:t>
            </a:r>
            <a:r>
              <a:rPr sz="1650" spc="-10" dirty="0">
                <a:solidFill>
                  <a:srgbClr val="131046"/>
                </a:solidFill>
                <a:latin typeface="Calibri"/>
                <a:cs typeface="Calibri"/>
              </a:rPr>
              <a:t>without restarting</a:t>
            </a:r>
            <a:r>
              <a:rPr sz="1650" spc="-30" dirty="0">
                <a:solidFill>
                  <a:srgbClr val="131046"/>
                </a:solidFill>
                <a:latin typeface="Calibri"/>
                <a:cs typeface="Calibri"/>
              </a:rPr>
              <a:t> </a:t>
            </a:r>
            <a:r>
              <a:rPr sz="1650" dirty="0">
                <a:solidFill>
                  <a:srgbClr val="131046"/>
                </a:solidFill>
                <a:latin typeface="Calibri"/>
                <a:cs typeface="Calibri"/>
              </a:rPr>
              <a:t>the</a:t>
            </a:r>
            <a:r>
              <a:rPr sz="1650" spc="-30" dirty="0">
                <a:solidFill>
                  <a:srgbClr val="131046"/>
                </a:solidFill>
                <a:latin typeface="Calibri"/>
                <a:cs typeface="Calibri"/>
              </a:rPr>
              <a:t> </a:t>
            </a:r>
            <a:r>
              <a:rPr sz="1650" spc="-20" dirty="0">
                <a:solidFill>
                  <a:srgbClr val="131046"/>
                </a:solidFill>
                <a:latin typeface="Calibri"/>
                <a:cs typeface="Calibri"/>
              </a:rPr>
              <a:t>server.</a:t>
            </a:r>
            <a:r>
              <a:rPr sz="1650" spc="-30" dirty="0">
                <a:solidFill>
                  <a:srgbClr val="131046"/>
                </a:solidFill>
                <a:latin typeface="Calibri"/>
                <a:cs typeface="Calibri"/>
              </a:rPr>
              <a:t> </a:t>
            </a:r>
            <a:r>
              <a:rPr sz="1650" spc="-20" dirty="0">
                <a:solidFill>
                  <a:srgbClr val="131046"/>
                </a:solidFill>
                <a:latin typeface="Calibri"/>
                <a:cs typeface="Calibri"/>
              </a:rPr>
              <a:t>You</a:t>
            </a:r>
            <a:r>
              <a:rPr sz="1650" spc="-30" dirty="0">
                <a:solidFill>
                  <a:srgbClr val="131046"/>
                </a:solidFill>
                <a:latin typeface="Calibri"/>
                <a:cs typeface="Calibri"/>
              </a:rPr>
              <a:t> </a:t>
            </a:r>
            <a:r>
              <a:rPr sz="1650" dirty="0">
                <a:solidFill>
                  <a:srgbClr val="131046"/>
                </a:solidFill>
                <a:latin typeface="Calibri"/>
                <a:cs typeface="Calibri"/>
              </a:rPr>
              <a:t>can</a:t>
            </a:r>
            <a:r>
              <a:rPr sz="1650" spc="-30" dirty="0">
                <a:solidFill>
                  <a:srgbClr val="131046"/>
                </a:solidFill>
                <a:latin typeface="Calibri"/>
                <a:cs typeface="Calibri"/>
              </a:rPr>
              <a:t> </a:t>
            </a:r>
            <a:r>
              <a:rPr sz="1650" dirty="0">
                <a:solidFill>
                  <a:srgbClr val="131046"/>
                </a:solidFill>
                <a:latin typeface="Calibri"/>
                <a:cs typeface="Calibri"/>
              </a:rPr>
              <a:t>edit</a:t>
            </a:r>
            <a:r>
              <a:rPr sz="1650" spc="-30" dirty="0">
                <a:solidFill>
                  <a:srgbClr val="131046"/>
                </a:solidFill>
                <a:latin typeface="Calibri"/>
                <a:cs typeface="Calibri"/>
              </a:rPr>
              <a:t> </a:t>
            </a:r>
            <a:r>
              <a:rPr sz="1650" dirty="0">
                <a:solidFill>
                  <a:srgbClr val="131046"/>
                </a:solidFill>
                <a:latin typeface="Calibri"/>
                <a:cs typeface="Calibri"/>
              </a:rPr>
              <a:t>processor</a:t>
            </a:r>
            <a:r>
              <a:rPr sz="1650" spc="-30" dirty="0">
                <a:solidFill>
                  <a:srgbClr val="131046"/>
                </a:solidFill>
                <a:latin typeface="Calibri"/>
                <a:cs typeface="Calibri"/>
              </a:rPr>
              <a:t> </a:t>
            </a:r>
            <a:r>
              <a:rPr sz="1650" dirty="0">
                <a:solidFill>
                  <a:srgbClr val="131046"/>
                </a:solidFill>
                <a:latin typeface="Calibri"/>
                <a:cs typeface="Calibri"/>
              </a:rPr>
              <a:t>settings</a:t>
            </a:r>
            <a:r>
              <a:rPr sz="1650" spc="-30" dirty="0">
                <a:solidFill>
                  <a:srgbClr val="131046"/>
                </a:solidFill>
                <a:latin typeface="Calibri"/>
                <a:cs typeface="Calibri"/>
              </a:rPr>
              <a:t> </a:t>
            </a:r>
            <a:r>
              <a:rPr sz="1650" dirty="0">
                <a:solidFill>
                  <a:srgbClr val="131046"/>
                </a:solidFill>
                <a:latin typeface="Calibri"/>
                <a:cs typeface="Calibri"/>
              </a:rPr>
              <a:t>in</a:t>
            </a:r>
            <a:r>
              <a:rPr sz="1650" spc="-30" dirty="0">
                <a:solidFill>
                  <a:srgbClr val="131046"/>
                </a:solidFill>
                <a:latin typeface="Calibri"/>
                <a:cs typeface="Calibri"/>
              </a:rPr>
              <a:t> </a:t>
            </a:r>
            <a:r>
              <a:rPr sz="1650" spc="-10" dirty="0">
                <a:solidFill>
                  <a:srgbClr val="131046"/>
                </a:solidFill>
                <a:latin typeface="Calibri"/>
                <a:cs typeface="Calibri"/>
              </a:rPr>
              <a:t>preparations</a:t>
            </a:r>
            <a:r>
              <a:rPr sz="1650" spc="-25" dirty="0">
                <a:solidFill>
                  <a:srgbClr val="131046"/>
                </a:solidFill>
                <a:latin typeface="Calibri"/>
                <a:cs typeface="Calibri"/>
              </a:rPr>
              <a:t> for</a:t>
            </a:r>
            <a:endParaRPr sz="1650">
              <a:latin typeface="Calibri"/>
              <a:cs typeface="Calibri"/>
            </a:endParaRPr>
          </a:p>
          <a:p>
            <a:pPr marL="927100">
              <a:lnSpc>
                <a:spcPts val="1055"/>
              </a:lnSpc>
            </a:pPr>
            <a:r>
              <a:rPr sz="1650" spc="-10" dirty="0">
                <a:solidFill>
                  <a:srgbClr val="131046"/>
                </a:solidFill>
                <a:latin typeface="Calibri"/>
                <a:cs typeface="Calibri"/>
              </a:rPr>
              <a:t>reboots.</a:t>
            </a:r>
            <a:endParaRPr sz="1650">
              <a:latin typeface="Calibri"/>
              <a:cs typeface="Calibri"/>
            </a:endParaRPr>
          </a:p>
          <a:p>
            <a:pPr marL="469265" indent="-443865">
              <a:lnSpc>
                <a:spcPts val="1764"/>
              </a:lnSpc>
              <a:buClr>
                <a:srgbClr val="EC6133"/>
              </a:buClr>
              <a:buFont typeface="Arial"/>
              <a:buAutoNum type="arabicPeriod" startAt="4"/>
              <a:tabLst>
                <a:tab pos="469265" algn="l"/>
              </a:tabLst>
            </a:pPr>
            <a:r>
              <a:rPr sz="2000" spc="-10" dirty="0">
                <a:solidFill>
                  <a:srgbClr val="131046"/>
                </a:solidFill>
                <a:latin typeface="Calibri"/>
                <a:cs typeface="Calibri"/>
              </a:rPr>
              <a:t>Alerts</a:t>
            </a:r>
            <a:endParaRPr sz="2000">
              <a:latin typeface="Calibri"/>
              <a:cs typeface="Calibri"/>
            </a:endParaRPr>
          </a:p>
          <a:p>
            <a:pPr marL="926465" lvl="1" indent="-382905">
              <a:lnSpc>
                <a:spcPts val="1395"/>
              </a:lnSpc>
              <a:buClr>
                <a:srgbClr val="EC6133"/>
              </a:buClr>
              <a:buAutoNum type="alphaLcPeriod"/>
              <a:tabLst>
                <a:tab pos="926465" algn="l"/>
              </a:tabLst>
            </a:pPr>
            <a:r>
              <a:rPr sz="1650" dirty="0">
                <a:solidFill>
                  <a:srgbClr val="131046"/>
                </a:solidFill>
                <a:latin typeface="Calibri"/>
                <a:cs typeface="Calibri"/>
              </a:rPr>
              <a:t>Through</a:t>
            </a:r>
            <a:r>
              <a:rPr sz="1650" spc="-60" dirty="0">
                <a:solidFill>
                  <a:srgbClr val="131046"/>
                </a:solidFill>
                <a:latin typeface="Calibri"/>
                <a:cs typeface="Calibri"/>
              </a:rPr>
              <a:t> </a:t>
            </a:r>
            <a:r>
              <a:rPr sz="1650" dirty="0">
                <a:solidFill>
                  <a:srgbClr val="131046"/>
                </a:solidFill>
                <a:latin typeface="Calibri"/>
                <a:cs typeface="Calibri"/>
              </a:rPr>
              <a:t>Alerts</a:t>
            </a:r>
            <a:r>
              <a:rPr sz="1650" spc="-45" dirty="0">
                <a:solidFill>
                  <a:srgbClr val="131046"/>
                </a:solidFill>
                <a:latin typeface="Calibri"/>
                <a:cs typeface="Calibri"/>
              </a:rPr>
              <a:t> </a:t>
            </a:r>
            <a:r>
              <a:rPr sz="1650" dirty="0">
                <a:solidFill>
                  <a:srgbClr val="131046"/>
                </a:solidFill>
                <a:latin typeface="Calibri"/>
                <a:cs typeface="Calibri"/>
              </a:rPr>
              <a:t>you</a:t>
            </a:r>
            <a:r>
              <a:rPr sz="1650" spc="-45" dirty="0">
                <a:solidFill>
                  <a:srgbClr val="131046"/>
                </a:solidFill>
                <a:latin typeface="Calibri"/>
                <a:cs typeface="Calibri"/>
              </a:rPr>
              <a:t> </a:t>
            </a:r>
            <a:r>
              <a:rPr sz="1650" dirty="0">
                <a:solidFill>
                  <a:srgbClr val="131046"/>
                </a:solidFill>
                <a:latin typeface="Calibri"/>
                <a:cs typeface="Calibri"/>
              </a:rPr>
              <a:t>are</a:t>
            </a:r>
            <a:r>
              <a:rPr sz="1650" spc="-50" dirty="0">
                <a:solidFill>
                  <a:srgbClr val="131046"/>
                </a:solidFill>
                <a:latin typeface="Calibri"/>
                <a:cs typeface="Calibri"/>
              </a:rPr>
              <a:t> </a:t>
            </a:r>
            <a:r>
              <a:rPr sz="1650" dirty="0">
                <a:solidFill>
                  <a:srgbClr val="131046"/>
                </a:solidFill>
                <a:latin typeface="Calibri"/>
                <a:cs typeface="Calibri"/>
              </a:rPr>
              <a:t>able</a:t>
            </a:r>
            <a:r>
              <a:rPr sz="1650" spc="-45" dirty="0">
                <a:solidFill>
                  <a:srgbClr val="131046"/>
                </a:solidFill>
                <a:latin typeface="Calibri"/>
                <a:cs typeface="Calibri"/>
              </a:rPr>
              <a:t> </a:t>
            </a:r>
            <a:r>
              <a:rPr sz="1650" dirty="0">
                <a:solidFill>
                  <a:srgbClr val="131046"/>
                </a:solidFill>
                <a:latin typeface="Calibri"/>
                <a:cs typeface="Calibri"/>
              </a:rPr>
              <a:t>to</a:t>
            </a:r>
            <a:r>
              <a:rPr sz="1650" spc="-45" dirty="0">
                <a:solidFill>
                  <a:srgbClr val="131046"/>
                </a:solidFill>
                <a:latin typeface="Calibri"/>
                <a:cs typeface="Calibri"/>
              </a:rPr>
              <a:t> </a:t>
            </a:r>
            <a:r>
              <a:rPr sz="1650" dirty="0">
                <a:solidFill>
                  <a:srgbClr val="131046"/>
                </a:solidFill>
                <a:latin typeface="Calibri"/>
                <a:cs typeface="Calibri"/>
              </a:rPr>
              <a:t>configure</a:t>
            </a:r>
            <a:r>
              <a:rPr sz="1650" spc="-45" dirty="0">
                <a:solidFill>
                  <a:srgbClr val="131046"/>
                </a:solidFill>
                <a:latin typeface="Calibri"/>
                <a:cs typeface="Calibri"/>
              </a:rPr>
              <a:t> </a:t>
            </a:r>
            <a:r>
              <a:rPr sz="1650" dirty="0">
                <a:solidFill>
                  <a:srgbClr val="131046"/>
                </a:solidFill>
                <a:latin typeface="Calibri"/>
                <a:cs typeface="Calibri"/>
              </a:rPr>
              <a:t>notifications</a:t>
            </a:r>
            <a:r>
              <a:rPr sz="1650" spc="-50" dirty="0">
                <a:solidFill>
                  <a:srgbClr val="131046"/>
                </a:solidFill>
                <a:latin typeface="Calibri"/>
                <a:cs typeface="Calibri"/>
              </a:rPr>
              <a:t> </a:t>
            </a:r>
            <a:r>
              <a:rPr sz="1650" dirty="0">
                <a:solidFill>
                  <a:srgbClr val="131046"/>
                </a:solidFill>
                <a:latin typeface="Calibri"/>
                <a:cs typeface="Calibri"/>
              </a:rPr>
              <a:t>for</a:t>
            </a:r>
            <a:r>
              <a:rPr sz="1650" spc="-45" dirty="0">
                <a:solidFill>
                  <a:srgbClr val="131046"/>
                </a:solidFill>
                <a:latin typeface="Calibri"/>
                <a:cs typeface="Calibri"/>
              </a:rPr>
              <a:t> </a:t>
            </a:r>
            <a:r>
              <a:rPr sz="1650" dirty="0">
                <a:solidFill>
                  <a:srgbClr val="131046"/>
                </a:solidFill>
                <a:latin typeface="Calibri"/>
                <a:cs typeface="Calibri"/>
              </a:rPr>
              <a:t>system</a:t>
            </a:r>
            <a:r>
              <a:rPr sz="1650" spc="-35" dirty="0">
                <a:solidFill>
                  <a:srgbClr val="131046"/>
                </a:solidFill>
                <a:latin typeface="Calibri"/>
                <a:cs typeface="Calibri"/>
              </a:rPr>
              <a:t> </a:t>
            </a:r>
            <a:r>
              <a:rPr sz="1650" spc="-10" dirty="0">
                <a:solidFill>
                  <a:srgbClr val="131046"/>
                </a:solidFill>
                <a:latin typeface="Calibri"/>
                <a:cs typeface="Calibri"/>
              </a:rPr>
              <a:t>information.</a:t>
            </a:r>
            <a:endParaRPr sz="1650">
              <a:latin typeface="Calibri"/>
              <a:cs typeface="Calibri"/>
            </a:endParaRPr>
          </a:p>
          <a:p>
            <a:pPr marL="927100">
              <a:lnSpc>
                <a:spcPts val="1350"/>
              </a:lnSpc>
            </a:pPr>
            <a:r>
              <a:rPr sz="1650" dirty="0">
                <a:solidFill>
                  <a:srgbClr val="131046"/>
                </a:solidFill>
                <a:latin typeface="Calibri"/>
                <a:cs typeface="Calibri"/>
              </a:rPr>
              <a:t>Redfish</a:t>
            </a:r>
            <a:r>
              <a:rPr sz="1650" spc="-55" dirty="0">
                <a:solidFill>
                  <a:srgbClr val="131046"/>
                </a:solidFill>
                <a:latin typeface="Calibri"/>
                <a:cs typeface="Calibri"/>
              </a:rPr>
              <a:t> </a:t>
            </a:r>
            <a:r>
              <a:rPr sz="1650" dirty="0">
                <a:solidFill>
                  <a:srgbClr val="131046"/>
                </a:solidFill>
                <a:latin typeface="Calibri"/>
                <a:cs typeface="Calibri"/>
              </a:rPr>
              <a:t>Events</a:t>
            </a:r>
            <a:r>
              <a:rPr sz="1650" spc="-45" dirty="0">
                <a:solidFill>
                  <a:srgbClr val="131046"/>
                </a:solidFill>
                <a:latin typeface="Calibri"/>
                <a:cs typeface="Calibri"/>
              </a:rPr>
              <a:t> </a:t>
            </a:r>
            <a:r>
              <a:rPr sz="1650" dirty="0">
                <a:solidFill>
                  <a:srgbClr val="131046"/>
                </a:solidFill>
                <a:latin typeface="Calibri"/>
                <a:cs typeface="Calibri"/>
              </a:rPr>
              <a:t>and</a:t>
            </a:r>
            <a:r>
              <a:rPr sz="1650" spc="-40" dirty="0">
                <a:solidFill>
                  <a:srgbClr val="131046"/>
                </a:solidFill>
                <a:latin typeface="Calibri"/>
                <a:cs typeface="Calibri"/>
              </a:rPr>
              <a:t> </a:t>
            </a:r>
            <a:r>
              <a:rPr sz="1650" dirty="0">
                <a:solidFill>
                  <a:srgbClr val="131046"/>
                </a:solidFill>
                <a:latin typeface="Calibri"/>
                <a:cs typeface="Calibri"/>
              </a:rPr>
              <a:t>SNMP</a:t>
            </a:r>
            <a:r>
              <a:rPr sz="1650" spc="-45" dirty="0">
                <a:solidFill>
                  <a:srgbClr val="131046"/>
                </a:solidFill>
                <a:latin typeface="Calibri"/>
                <a:cs typeface="Calibri"/>
              </a:rPr>
              <a:t> </a:t>
            </a:r>
            <a:r>
              <a:rPr sz="1650" dirty="0">
                <a:solidFill>
                  <a:srgbClr val="131046"/>
                </a:solidFill>
                <a:latin typeface="Calibri"/>
                <a:cs typeface="Calibri"/>
              </a:rPr>
              <a:t>alerts</a:t>
            </a:r>
            <a:r>
              <a:rPr sz="1650" spc="-40" dirty="0">
                <a:solidFill>
                  <a:srgbClr val="131046"/>
                </a:solidFill>
                <a:latin typeface="Calibri"/>
                <a:cs typeface="Calibri"/>
              </a:rPr>
              <a:t> </a:t>
            </a:r>
            <a:r>
              <a:rPr sz="1650" dirty="0">
                <a:solidFill>
                  <a:srgbClr val="131046"/>
                </a:solidFill>
                <a:latin typeface="Calibri"/>
                <a:cs typeface="Calibri"/>
              </a:rPr>
              <a:t>are</a:t>
            </a:r>
            <a:r>
              <a:rPr sz="1650" spc="-45" dirty="0">
                <a:solidFill>
                  <a:srgbClr val="131046"/>
                </a:solidFill>
                <a:latin typeface="Calibri"/>
                <a:cs typeface="Calibri"/>
              </a:rPr>
              <a:t> </a:t>
            </a:r>
            <a:r>
              <a:rPr sz="1650" dirty="0">
                <a:solidFill>
                  <a:srgbClr val="131046"/>
                </a:solidFill>
                <a:latin typeface="Calibri"/>
                <a:cs typeface="Calibri"/>
              </a:rPr>
              <a:t>examples</a:t>
            </a:r>
            <a:r>
              <a:rPr sz="1650" spc="-45" dirty="0">
                <a:solidFill>
                  <a:srgbClr val="131046"/>
                </a:solidFill>
                <a:latin typeface="Calibri"/>
                <a:cs typeface="Calibri"/>
              </a:rPr>
              <a:t> </a:t>
            </a:r>
            <a:r>
              <a:rPr sz="1650" dirty="0">
                <a:solidFill>
                  <a:srgbClr val="131046"/>
                </a:solidFill>
                <a:latin typeface="Calibri"/>
                <a:cs typeface="Calibri"/>
              </a:rPr>
              <a:t>of</a:t>
            </a:r>
            <a:r>
              <a:rPr sz="1650" spc="-40" dirty="0">
                <a:solidFill>
                  <a:srgbClr val="131046"/>
                </a:solidFill>
                <a:latin typeface="Calibri"/>
                <a:cs typeface="Calibri"/>
              </a:rPr>
              <a:t> </a:t>
            </a:r>
            <a:r>
              <a:rPr sz="1650" dirty="0">
                <a:solidFill>
                  <a:srgbClr val="131046"/>
                </a:solidFill>
                <a:latin typeface="Calibri"/>
                <a:cs typeface="Calibri"/>
              </a:rPr>
              <a:t>filters</a:t>
            </a:r>
            <a:r>
              <a:rPr sz="1650" spc="-45" dirty="0">
                <a:solidFill>
                  <a:srgbClr val="131046"/>
                </a:solidFill>
                <a:latin typeface="Calibri"/>
                <a:cs typeface="Calibri"/>
              </a:rPr>
              <a:t> </a:t>
            </a:r>
            <a:r>
              <a:rPr sz="1650" dirty="0">
                <a:solidFill>
                  <a:srgbClr val="131046"/>
                </a:solidFill>
                <a:latin typeface="Calibri"/>
                <a:cs typeface="Calibri"/>
              </a:rPr>
              <a:t>for</a:t>
            </a:r>
            <a:r>
              <a:rPr sz="1650" spc="-40" dirty="0">
                <a:solidFill>
                  <a:srgbClr val="131046"/>
                </a:solidFill>
                <a:latin typeface="Calibri"/>
                <a:cs typeface="Calibri"/>
              </a:rPr>
              <a:t> </a:t>
            </a:r>
            <a:r>
              <a:rPr sz="1650" spc="-10" dirty="0">
                <a:solidFill>
                  <a:srgbClr val="131046"/>
                </a:solidFill>
                <a:latin typeface="Calibri"/>
                <a:cs typeface="Calibri"/>
              </a:rPr>
              <a:t>alters.</a:t>
            </a:r>
            <a:endParaRPr sz="1650">
              <a:latin typeface="Calibri"/>
              <a:cs typeface="Calibri"/>
            </a:endParaRPr>
          </a:p>
          <a:p>
            <a:pPr marL="469265" indent="-443865">
              <a:lnSpc>
                <a:spcPts val="1745"/>
              </a:lnSpc>
              <a:buClr>
                <a:srgbClr val="EC6133"/>
              </a:buClr>
              <a:buFont typeface="Arial"/>
              <a:buAutoNum type="arabicPeriod" startAt="5"/>
              <a:tabLst>
                <a:tab pos="469265" algn="l"/>
              </a:tabLst>
            </a:pPr>
            <a:r>
              <a:rPr sz="2000" dirty="0">
                <a:solidFill>
                  <a:srgbClr val="131046"/>
                </a:solidFill>
                <a:latin typeface="Calibri"/>
                <a:cs typeface="Calibri"/>
              </a:rPr>
              <a:t>Profile</a:t>
            </a:r>
            <a:r>
              <a:rPr sz="2000" spc="-5" dirty="0">
                <a:solidFill>
                  <a:srgbClr val="131046"/>
                </a:solidFill>
                <a:latin typeface="Calibri"/>
                <a:cs typeface="Calibri"/>
              </a:rPr>
              <a:t> </a:t>
            </a:r>
            <a:r>
              <a:rPr sz="2000" spc="-10" dirty="0">
                <a:solidFill>
                  <a:srgbClr val="131046"/>
                </a:solidFill>
                <a:latin typeface="Calibri"/>
                <a:cs typeface="Calibri"/>
              </a:rPr>
              <a:t>configuration</a:t>
            </a:r>
            <a:endParaRPr sz="2000">
              <a:latin typeface="Calibri"/>
              <a:cs typeface="Calibri"/>
            </a:endParaRPr>
          </a:p>
          <a:p>
            <a:pPr marL="926465" lvl="1" indent="-398780">
              <a:lnSpc>
                <a:spcPts val="1845"/>
              </a:lnSpc>
              <a:buClr>
                <a:srgbClr val="EC6133"/>
              </a:buClr>
              <a:buAutoNum type="alphaLcPeriod"/>
              <a:tabLst>
                <a:tab pos="926465" algn="l"/>
              </a:tabLst>
            </a:pPr>
            <a:r>
              <a:rPr sz="1800" dirty="0">
                <a:solidFill>
                  <a:srgbClr val="131046"/>
                </a:solidFill>
                <a:latin typeface="Calibri"/>
                <a:cs typeface="Calibri"/>
              </a:rPr>
              <a:t>Allows</a:t>
            </a:r>
            <a:r>
              <a:rPr sz="1800" spc="-5" dirty="0">
                <a:solidFill>
                  <a:srgbClr val="131046"/>
                </a:solidFill>
                <a:latin typeface="Calibri"/>
                <a:cs typeface="Calibri"/>
              </a:rPr>
              <a:t> </a:t>
            </a:r>
            <a:r>
              <a:rPr sz="1800" dirty="0">
                <a:solidFill>
                  <a:srgbClr val="131046"/>
                </a:solidFill>
                <a:latin typeface="Calibri"/>
                <a:cs typeface="Calibri"/>
              </a:rPr>
              <a:t>for custom defaults</a:t>
            </a:r>
            <a:r>
              <a:rPr sz="1800" spc="-5" dirty="0">
                <a:solidFill>
                  <a:srgbClr val="131046"/>
                </a:solidFill>
                <a:latin typeface="Calibri"/>
                <a:cs typeface="Calibri"/>
              </a:rPr>
              <a:t> </a:t>
            </a:r>
            <a:r>
              <a:rPr sz="1800" dirty="0">
                <a:solidFill>
                  <a:srgbClr val="131046"/>
                </a:solidFill>
                <a:latin typeface="Calibri"/>
                <a:cs typeface="Calibri"/>
              </a:rPr>
              <a:t>to be set for</a:t>
            </a:r>
            <a:r>
              <a:rPr sz="1800" spc="-5" dirty="0">
                <a:solidFill>
                  <a:srgbClr val="131046"/>
                </a:solidFill>
                <a:latin typeface="Calibri"/>
                <a:cs typeface="Calibri"/>
              </a:rPr>
              <a:t> </a:t>
            </a:r>
            <a:r>
              <a:rPr sz="1800" dirty="0">
                <a:solidFill>
                  <a:srgbClr val="131046"/>
                </a:solidFill>
                <a:latin typeface="Calibri"/>
                <a:cs typeface="Calibri"/>
              </a:rPr>
              <a:t>a </a:t>
            </a:r>
            <a:r>
              <a:rPr sz="1800" spc="-10" dirty="0">
                <a:solidFill>
                  <a:srgbClr val="131046"/>
                </a:solidFill>
                <a:latin typeface="Calibri"/>
                <a:cs typeface="Calibri"/>
              </a:rPr>
              <a:t>system.</a:t>
            </a:r>
            <a:endParaRPr sz="18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5984" y="68706"/>
            <a:ext cx="1290955" cy="635000"/>
          </a:xfrm>
          <a:prstGeom prst="rect">
            <a:avLst/>
          </a:prstGeom>
        </p:spPr>
        <p:txBody>
          <a:bodyPr vert="horz" wrap="square" lIns="0" tIns="12700" rIns="0" bIns="0" rtlCol="0">
            <a:spAutoFit/>
          </a:bodyPr>
          <a:lstStyle/>
          <a:p>
            <a:pPr marL="12700">
              <a:lnSpc>
                <a:spcPct val="100000"/>
              </a:lnSpc>
              <a:spcBef>
                <a:spcPts val="100"/>
              </a:spcBef>
            </a:pPr>
            <a:r>
              <a:rPr spc="-10" dirty="0"/>
              <a:t>iDRAC</a:t>
            </a:r>
          </a:p>
        </p:txBody>
      </p:sp>
      <p:sp>
        <p:nvSpPr>
          <p:cNvPr id="3" name="object 3"/>
          <p:cNvSpPr txBox="1"/>
          <p:nvPr/>
        </p:nvSpPr>
        <p:spPr>
          <a:xfrm>
            <a:off x="810259" y="837808"/>
            <a:ext cx="7476490" cy="3811270"/>
          </a:xfrm>
          <a:prstGeom prst="rect">
            <a:avLst/>
          </a:prstGeom>
        </p:spPr>
        <p:txBody>
          <a:bodyPr vert="horz" wrap="square" lIns="0" tIns="81915" rIns="0" bIns="0" rtlCol="0">
            <a:spAutoFit/>
          </a:bodyPr>
          <a:lstStyle/>
          <a:p>
            <a:pPr marL="12700">
              <a:lnSpc>
                <a:spcPct val="100000"/>
              </a:lnSpc>
              <a:spcBef>
                <a:spcPts val="645"/>
              </a:spcBef>
            </a:pPr>
            <a:r>
              <a:rPr sz="1850" dirty="0">
                <a:solidFill>
                  <a:srgbClr val="131046"/>
                </a:solidFill>
                <a:latin typeface="Calibri"/>
                <a:cs typeface="Calibri"/>
              </a:rPr>
              <a:t>Important</a:t>
            </a:r>
            <a:r>
              <a:rPr sz="1850" spc="15" dirty="0">
                <a:solidFill>
                  <a:srgbClr val="131046"/>
                </a:solidFill>
                <a:latin typeface="Calibri"/>
                <a:cs typeface="Calibri"/>
              </a:rPr>
              <a:t> </a:t>
            </a:r>
            <a:r>
              <a:rPr sz="1850" dirty="0">
                <a:solidFill>
                  <a:srgbClr val="131046"/>
                </a:solidFill>
                <a:latin typeface="Calibri"/>
                <a:cs typeface="Calibri"/>
              </a:rPr>
              <a:t>Capabilities</a:t>
            </a:r>
            <a:r>
              <a:rPr sz="1850" spc="15" dirty="0">
                <a:solidFill>
                  <a:srgbClr val="131046"/>
                </a:solidFill>
                <a:latin typeface="Calibri"/>
                <a:cs typeface="Calibri"/>
              </a:rPr>
              <a:t> </a:t>
            </a:r>
            <a:r>
              <a:rPr sz="1850" spc="-10" dirty="0">
                <a:solidFill>
                  <a:srgbClr val="131046"/>
                </a:solidFill>
                <a:latin typeface="Calibri"/>
                <a:cs typeface="Calibri"/>
              </a:rPr>
              <a:t>(Cont.):</a:t>
            </a:r>
            <a:endParaRPr sz="1850">
              <a:latin typeface="Calibri"/>
              <a:cs typeface="Calibri"/>
            </a:endParaRPr>
          </a:p>
          <a:p>
            <a:pPr marL="469265" indent="-426084">
              <a:lnSpc>
                <a:spcPts val="1955"/>
              </a:lnSpc>
              <a:spcBef>
                <a:spcPts val="550"/>
              </a:spcBef>
              <a:buClr>
                <a:srgbClr val="EC6133"/>
              </a:buClr>
              <a:buFont typeface="Arial"/>
              <a:buAutoNum type="arabicPeriod"/>
              <a:tabLst>
                <a:tab pos="469265" algn="l"/>
              </a:tabLst>
            </a:pPr>
            <a:r>
              <a:rPr sz="1850" dirty="0">
                <a:solidFill>
                  <a:srgbClr val="131046"/>
                </a:solidFill>
                <a:latin typeface="Calibri"/>
                <a:cs typeface="Calibri"/>
              </a:rPr>
              <a:t>Virtual</a:t>
            </a:r>
            <a:r>
              <a:rPr sz="1850" spc="20" dirty="0">
                <a:solidFill>
                  <a:srgbClr val="131046"/>
                </a:solidFill>
                <a:latin typeface="Calibri"/>
                <a:cs typeface="Calibri"/>
              </a:rPr>
              <a:t> </a:t>
            </a:r>
            <a:r>
              <a:rPr sz="1850" spc="-10" dirty="0">
                <a:solidFill>
                  <a:srgbClr val="131046"/>
                </a:solidFill>
                <a:latin typeface="Calibri"/>
                <a:cs typeface="Calibri"/>
              </a:rPr>
              <a:t>Console</a:t>
            </a:r>
            <a:endParaRPr sz="1850">
              <a:latin typeface="Calibri"/>
              <a:cs typeface="Calibri"/>
            </a:endParaRPr>
          </a:p>
          <a:p>
            <a:pPr marL="926465" lvl="1" indent="-370205">
              <a:lnSpc>
                <a:spcPts val="1280"/>
              </a:lnSpc>
              <a:buClr>
                <a:srgbClr val="EC6133"/>
              </a:buClr>
              <a:buAutoNum type="alphaLcPeriod"/>
              <a:tabLst>
                <a:tab pos="926465" algn="l"/>
              </a:tabLst>
            </a:pPr>
            <a:r>
              <a:rPr sz="1500" dirty="0">
                <a:solidFill>
                  <a:srgbClr val="131046"/>
                </a:solidFill>
                <a:latin typeface="Calibri"/>
                <a:cs typeface="Calibri"/>
              </a:rPr>
              <a:t>Connectivity</a:t>
            </a:r>
            <a:r>
              <a:rPr sz="1500" spc="45" dirty="0">
                <a:solidFill>
                  <a:srgbClr val="131046"/>
                </a:solidFill>
                <a:latin typeface="Calibri"/>
                <a:cs typeface="Calibri"/>
              </a:rPr>
              <a:t> </a:t>
            </a:r>
            <a:r>
              <a:rPr sz="1500" dirty="0">
                <a:solidFill>
                  <a:srgbClr val="131046"/>
                </a:solidFill>
                <a:latin typeface="Calibri"/>
                <a:cs typeface="Calibri"/>
              </a:rPr>
              <a:t>management</a:t>
            </a:r>
            <a:r>
              <a:rPr sz="1500" spc="50" dirty="0">
                <a:solidFill>
                  <a:srgbClr val="131046"/>
                </a:solidFill>
                <a:latin typeface="Calibri"/>
                <a:cs typeface="Calibri"/>
              </a:rPr>
              <a:t> </a:t>
            </a:r>
            <a:r>
              <a:rPr sz="1500" dirty="0">
                <a:solidFill>
                  <a:srgbClr val="131046"/>
                </a:solidFill>
                <a:latin typeface="Calibri"/>
                <a:cs typeface="Calibri"/>
              </a:rPr>
              <a:t>menu</a:t>
            </a:r>
            <a:r>
              <a:rPr sz="1500" spc="45" dirty="0">
                <a:solidFill>
                  <a:srgbClr val="131046"/>
                </a:solidFill>
                <a:latin typeface="Calibri"/>
                <a:cs typeface="Calibri"/>
              </a:rPr>
              <a:t> </a:t>
            </a:r>
            <a:r>
              <a:rPr sz="1500" dirty="0">
                <a:solidFill>
                  <a:srgbClr val="131046"/>
                </a:solidFill>
                <a:latin typeface="Calibri"/>
                <a:cs typeface="Calibri"/>
              </a:rPr>
              <a:t>allows</a:t>
            </a:r>
            <a:r>
              <a:rPr sz="1500" spc="50" dirty="0">
                <a:solidFill>
                  <a:srgbClr val="131046"/>
                </a:solidFill>
                <a:latin typeface="Calibri"/>
                <a:cs typeface="Calibri"/>
              </a:rPr>
              <a:t> </a:t>
            </a:r>
            <a:r>
              <a:rPr sz="1500" dirty="0">
                <a:solidFill>
                  <a:srgbClr val="131046"/>
                </a:solidFill>
                <a:latin typeface="Calibri"/>
                <a:cs typeface="Calibri"/>
              </a:rPr>
              <a:t>for</a:t>
            </a:r>
            <a:r>
              <a:rPr sz="1500" spc="50" dirty="0">
                <a:solidFill>
                  <a:srgbClr val="131046"/>
                </a:solidFill>
                <a:latin typeface="Calibri"/>
                <a:cs typeface="Calibri"/>
              </a:rPr>
              <a:t> </a:t>
            </a:r>
            <a:r>
              <a:rPr sz="1500" dirty="0">
                <a:solidFill>
                  <a:srgbClr val="131046"/>
                </a:solidFill>
                <a:latin typeface="Calibri"/>
                <a:cs typeface="Calibri"/>
              </a:rPr>
              <a:t>changing</a:t>
            </a:r>
            <a:r>
              <a:rPr sz="1500" spc="45" dirty="0">
                <a:solidFill>
                  <a:srgbClr val="131046"/>
                </a:solidFill>
                <a:latin typeface="Calibri"/>
                <a:cs typeface="Calibri"/>
              </a:rPr>
              <a:t> </a:t>
            </a:r>
            <a:r>
              <a:rPr sz="1500" dirty="0">
                <a:solidFill>
                  <a:srgbClr val="131046"/>
                </a:solidFill>
                <a:latin typeface="Calibri"/>
                <a:cs typeface="Calibri"/>
              </a:rPr>
              <a:t>the</a:t>
            </a:r>
            <a:r>
              <a:rPr sz="1500" spc="50" dirty="0">
                <a:solidFill>
                  <a:srgbClr val="131046"/>
                </a:solidFill>
                <a:latin typeface="Calibri"/>
                <a:cs typeface="Calibri"/>
              </a:rPr>
              <a:t> </a:t>
            </a:r>
            <a:r>
              <a:rPr sz="1500" dirty="0">
                <a:solidFill>
                  <a:srgbClr val="131046"/>
                </a:solidFill>
                <a:latin typeface="Calibri"/>
                <a:cs typeface="Calibri"/>
              </a:rPr>
              <a:t>“Plug-in</a:t>
            </a:r>
            <a:r>
              <a:rPr sz="1500" spc="45" dirty="0">
                <a:solidFill>
                  <a:srgbClr val="131046"/>
                </a:solidFill>
                <a:latin typeface="Calibri"/>
                <a:cs typeface="Calibri"/>
              </a:rPr>
              <a:t> </a:t>
            </a:r>
            <a:r>
              <a:rPr sz="1500" spc="-10" dirty="0">
                <a:solidFill>
                  <a:srgbClr val="131046"/>
                </a:solidFill>
                <a:latin typeface="Calibri"/>
                <a:cs typeface="Calibri"/>
              </a:rPr>
              <a:t>Type.”</a:t>
            </a:r>
            <a:r>
              <a:rPr sz="1500" spc="50" dirty="0">
                <a:solidFill>
                  <a:srgbClr val="131046"/>
                </a:solidFill>
                <a:latin typeface="Calibri"/>
                <a:cs typeface="Calibri"/>
              </a:rPr>
              <a:t> </a:t>
            </a:r>
            <a:r>
              <a:rPr sz="1500" spc="-10" dirty="0">
                <a:solidFill>
                  <a:srgbClr val="131046"/>
                </a:solidFill>
                <a:latin typeface="Calibri"/>
                <a:cs typeface="Calibri"/>
              </a:rPr>
              <a:t>Example</a:t>
            </a:r>
            <a:endParaRPr sz="1500">
              <a:latin typeface="Calibri"/>
              <a:cs typeface="Calibri"/>
            </a:endParaRPr>
          </a:p>
          <a:p>
            <a:pPr marL="927100" algn="just">
              <a:lnSpc>
                <a:spcPts val="1225"/>
              </a:lnSpc>
            </a:pPr>
            <a:r>
              <a:rPr sz="1500" dirty="0">
                <a:solidFill>
                  <a:srgbClr val="131046"/>
                </a:solidFill>
                <a:latin typeface="Calibri"/>
                <a:cs typeface="Calibri"/>
              </a:rPr>
              <a:t>changing</a:t>
            </a:r>
            <a:r>
              <a:rPr sz="1500" spc="30" dirty="0">
                <a:solidFill>
                  <a:srgbClr val="131046"/>
                </a:solidFill>
                <a:latin typeface="Calibri"/>
                <a:cs typeface="Calibri"/>
              </a:rPr>
              <a:t> </a:t>
            </a:r>
            <a:r>
              <a:rPr sz="1500" dirty="0">
                <a:solidFill>
                  <a:srgbClr val="131046"/>
                </a:solidFill>
                <a:latin typeface="Calibri"/>
                <a:cs typeface="Calibri"/>
              </a:rPr>
              <a:t>Java</a:t>
            </a:r>
            <a:r>
              <a:rPr sz="1500" spc="30" dirty="0">
                <a:solidFill>
                  <a:srgbClr val="131046"/>
                </a:solidFill>
                <a:latin typeface="Calibri"/>
                <a:cs typeface="Calibri"/>
              </a:rPr>
              <a:t> </a:t>
            </a:r>
            <a:r>
              <a:rPr sz="1500" dirty="0">
                <a:solidFill>
                  <a:srgbClr val="131046"/>
                </a:solidFill>
                <a:latin typeface="Calibri"/>
                <a:cs typeface="Calibri"/>
              </a:rPr>
              <a:t>to</a:t>
            </a:r>
            <a:r>
              <a:rPr sz="1500" spc="35" dirty="0">
                <a:solidFill>
                  <a:srgbClr val="131046"/>
                </a:solidFill>
                <a:latin typeface="Calibri"/>
                <a:cs typeface="Calibri"/>
              </a:rPr>
              <a:t> </a:t>
            </a:r>
            <a:r>
              <a:rPr sz="1500" spc="-10" dirty="0">
                <a:solidFill>
                  <a:srgbClr val="131046"/>
                </a:solidFill>
                <a:latin typeface="Calibri"/>
                <a:cs typeface="Calibri"/>
              </a:rPr>
              <a:t>eHTML5.</a:t>
            </a:r>
            <a:endParaRPr sz="1500">
              <a:latin typeface="Calibri"/>
              <a:cs typeface="Calibri"/>
            </a:endParaRPr>
          </a:p>
          <a:p>
            <a:pPr marL="469265" indent="-426084">
              <a:lnSpc>
                <a:spcPts val="1639"/>
              </a:lnSpc>
              <a:buClr>
                <a:srgbClr val="EC6133"/>
              </a:buClr>
              <a:buFont typeface="Arial"/>
              <a:buAutoNum type="arabicPeriod" startAt="2"/>
              <a:tabLst>
                <a:tab pos="469265" algn="l"/>
              </a:tabLst>
            </a:pPr>
            <a:r>
              <a:rPr sz="1850" dirty="0">
                <a:solidFill>
                  <a:srgbClr val="131046"/>
                </a:solidFill>
                <a:latin typeface="Calibri"/>
                <a:cs typeface="Calibri"/>
              </a:rPr>
              <a:t>Lockdown</a:t>
            </a:r>
            <a:r>
              <a:rPr sz="1850" spc="-15" dirty="0">
                <a:solidFill>
                  <a:srgbClr val="131046"/>
                </a:solidFill>
                <a:latin typeface="Calibri"/>
                <a:cs typeface="Calibri"/>
              </a:rPr>
              <a:t> </a:t>
            </a:r>
            <a:r>
              <a:rPr sz="1850" spc="-20" dirty="0">
                <a:solidFill>
                  <a:srgbClr val="131046"/>
                </a:solidFill>
                <a:latin typeface="Calibri"/>
                <a:cs typeface="Calibri"/>
              </a:rPr>
              <a:t>mode</a:t>
            </a:r>
            <a:endParaRPr sz="1850">
              <a:latin typeface="Calibri"/>
              <a:cs typeface="Calibri"/>
            </a:endParaRPr>
          </a:p>
          <a:p>
            <a:pPr marL="927100" marR="5080" lvl="1" indent="-370840">
              <a:lnSpc>
                <a:spcPct val="71400"/>
              </a:lnSpc>
              <a:spcBef>
                <a:spcPts val="250"/>
              </a:spcBef>
              <a:buClr>
                <a:srgbClr val="EC6133"/>
              </a:buClr>
              <a:buAutoNum type="alphaLcPeriod"/>
              <a:tabLst>
                <a:tab pos="927100" algn="l"/>
              </a:tabLst>
            </a:pPr>
            <a:r>
              <a:rPr sz="1500" dirty="0">
                <a:solidFill>
                  <a:srgbClr val="131046"/>
                </a:solidFill>
                <a:latin typeface="Calibri"/>
                <a:cs typeface="Calibri"/>
              </a:rPr>
              <a:t>In</a:t>
            </a:r>
            <a:r>
              <a:rPr sz="1500" spc="35" dirty="0">
                <a:solidFill>
                  <a:srgbClr val="131046"/>
                </a:solidFill>
                <a:latin typeface="Calibri"/>
                <a:cs typeface="Calibri"/>
              </a:rPr>
              <a:t> </a:t>
            </a:r>
            <a:r>
              <a:rPr sz="1500" dirty="0">
                <a:solidFill>
                  <a:srgbClr val="131046"/>
                </a:solidFill>
                <a:latin typeface="Calibri"/>
                <a:cs typeface="Calibri"/>
              </a:rPr>
              <a:t>Dashboard,</a:t>
            </a:r>
            <a:r>
              <a:rPr sz="1500" spc="35" dirty="0">
                <a:solidFill>
                  <a:srgbClr val="131046"/>
                </a:solidFill>
                <a:latin typeface="Calibri"/>
                <a:cs typeface="Calibri"/>
              </a:rPr>
              <a:t> </a:t>
            </a:r>
            <a:r>
              <a:rPr sz="1500" dirty="0">
                <a:solidFill>
                  <a:srgbClr val="131046"/>
                </a:solidFill>
                <a:latin typeface="Calibri"/>
                <a:cs typeface="Calibri"/>
              </a:rPr>
              <a:t>more</a:t>
            </a:r>
            <a:r>
              <a:rPr sz="1500" spc="35" dirty="0">
                <a:solidFill>
                  <a:srgbClr val="131046"/>
                </a:solidFill>
                <a:latin typeface="Calibri"/>
                <a:cs typeface="Calibri"/>
              </a:rPr>
              <a:t> </a:t>
            </a:r>
            <a:r>
              <a:rPr sz="1500" dirty="0">
                <a:solidFill>
                  <a:srgbClr val="131046"/>
                </a:solidFill>
                <a:latin typeface="Calibri"/>
                <a:cs typeface="Calibri"/>
              </a:rPr>
              <a:t>actions</a:t>
            </a:r>
            <a:r>
              <a:rPr sz="1500" spc="35" dirty="0">
                <a:solidFill>
                  <a:srgbClr val="131046"/>
                </a:solidFill>
                <a:latin typeface="Calibri"/>
                <a:cs typeface="Calibri"/>
              </a:rPr>
              <a:t> </a:t>
            </a:r>
            <a:r>
              <a:rPr sz="1500" dirty="0">
                <a:solidFill>
                  <a:srgbClr val="131046"/>
                </a:solidFill>
                <a:latin typeface="Calibri"/>
                <a:cs typeface="Calibri"/>
              </a:rPr>
              <a:t>allows</a:t>
            </a:r>
            <a:r>
              <a:rPr sz="1500" spc="35" dirty="0">
                <a:solidFill>
                  <a:srgbClr val="131046"/>
                </a:solidFill>
                <a:latin typeface="Calibri"/>
                <a:cs typeface="Calibri"/>
              </a:rPr>
              <a:t> </a:t>
            </a:r>
            <a:r>
              <a:rPr sz="1500" dirty="0">
                <a:solidFill>
                  <a:srgbClr val="131046"/>
                </a:solidFill>
                <a:latin typeface="Calibri"/>
                <a:cs typeface="Calibri"/>
              </a:rPr>
              <a:t>you</a:t>
            </a:r>
            <a:r>
              <a:rPr sz="1500" spc="35" dirty="0">
                <a:solidFill>
                  <a:srgbClr val="131046"/>
                </a:solidFill>
                <a:latin typeface="Calibri"/>
                <a:cs typeface="Calibri"/>
              </a:rPr>
              <a:t> </a:t>
            </a:r>
            <a:r>
              <a:rPr sz="1500" dirty="0">
                <a:solidFill>
                  <a:srgbClr val="131046"/>
                </a:solidFill>
                <a:latin typeface="Calibri"/>
                <a:cs typeface="Calibri"/>
              </a:rPr>
              <a:t>to</a:t>
            </a:r>
            <a:r>
              <a:rPr sz="1500" spc="40" dirty="0">
                <a:solidFill>
                  <a:srgbClr val="131046"/>
                </a:solidFill>
                <a:latin typeface="Calibri"/>
                <a:cs typeface="Calibri"/>
              </a:rPr>
              <a:t> </a:t>
            </a:r>
            <a:r>
              <a:rPr sz="1500" dirty="0">
                <a:solidFill>
                  <a:srgbClr val="131046"/>
                </a:solidFill>
                <a:latin typeface="Calibri"/>
                <a:cs typeface="Calibri"/>
              </a:rPr>
              <a:t>turn</a:t>
            </a:r>
            <a:r>
              <a:rPr sz="1500" spc="35" dirty="0">
                <a:solidFill>
                  <a:srgbClr val="131046"/>
                </a:solidFill>
                <a:latin typeface="Calibri"/>
                <a:cs typeface="Calibri"/>
              </a:rPr>
              <a:t> </a:t>
            </a:r>
            <a:r>
              <a:rPr sz="1500" dirty="0">
                <a:solidFill>
                  <a:srgbClr val="131046"/>
                </a:solidFill>
                <a:latin typeface="Calibri"/>
                <a:cs typeface="Calibri"/>
              </a:rPr>
              <a:t>on</a:t>
            </a:r>
            <a:r>
              <a:rPr sz="1500" spc="35" dirty="0">
                <a:solidFill>
                  <a:srgbClr val="131046"/>
                </a:solidFill>
                <a:latin typeface="Calibri"/>
                <a:cs typeface="Calibri"/>
              </a:rPr>
              <a:t> </a:t>
            </a:r>
            <a:r>
              <a:rPr sz="1500" dirty="0">
                <a:solidFill>
                  <a:srgbClr val="131046"/>
                </a:solidFill>
                <a:latin typeface="Calibri"/>
                <a:cs typeface="Calibri"/>
              </a:rPr>
              <a:t>system</a:t>
            </a:r>
            <a:r>
              <a:rPr sz="1500" spc="35" dirty="0">
                <a:solidFill>
                  <a:srgbClr val="131046"/>
                </a:solidFill>
                <a:latin typeface="Calibri"/>
                <a:cs typeface="Calibri"/>
              </a:rPr>
              <a:t> </a:t>
            </a:r>
            <a:r>
              <a:rPr sz="1500" dirty="0">
                <a:solidFill>
                  <a:srgbClr val="131046"/>
                </a:solidFill>
                <a:latin typeface="Calibri"/>
                <a:cs typeface="Calibri"/>
              </a:rPr>
              <a:t>lockdown</a:t>
            </a:r>
            <a:r>
              <a:rPr sz="1500" spc="35" dirty="0">
                <a:solidFill>
                  <a:srgbClr val="131046"/>
                </a:solidFill>
                <a:latin typeface="Calibri"/>
                <a:cs typeface="Calibri"/>
              </a:rPr>
              <a:t> </a:t>
            </a:r>
            <a:r>
              <a:rPr sz="1500" dirty="0">
                <a:solidFill>
                  <a:srgbClr val="131046"/>
                </a:solidFill>
                <a:latin typeface="Calibri"/>
                <a:cs typeface="Calibri"/>
              </a:rPr>
              <a:t>mode.</a:t>
            </a:r>
            <a:r>
              <a:rPr sz="1500" spc="405" dirty="0">
                <a:solidFill>
                  <a:srgbClr val="131046"/>
                </a:solidFill>
                <a:latin typeface="Calibri"/>
                <a:cs typeface="Calibri"/>
              </a:rPr>
              <a:t> </a:t>
            </a:r>
            <a:r>
              <a:rPr sz="1500" spc="-20" dirty="0">
                <a:solidFill>
                  <a:srgbClr val="131046"/>
                </a:solidFill>
                <a:latin typeface="Calibri"/>
                <a:cs typeface="Calibri"/>
              </a:rPr>
              <a:t>With </a:t>
            </a:r>
            <a:r>
              <a:rPr sz="1500" dirty="0">
                <a:solidFill>
                  <a:srgbClr val="131046"/>
                </a:solidFill>
                <a:latin typeface="Calibri"/>
                <a:cs typeface="Calibri"/>
              </a:rPr>
              <a:t>lockdown</a:t>
            </a:r>
            <a:r>
              <a:rPr sz="1500" spc="35" dirty="0">
                <a:solidFill>
                  <a:srgbClr val="131046"/>
                </a:solidFill>
                <a:latin typeface="Calibri"/>
                <a:cs typeface="Calibri"/>
              </a:rPr>
              <a:t> </a:t>
            </a:r>
            <a:r>
              <a:rPr sz="1500" dirty="0">
                <a:solidFill>
                  <a:srgbClr val="131046"/>
                </a:solidFill>
                <a:latin typeface="Calibri"/>
                <a:cs typeface="Calibri"/>
              </a:rPr>
              <a:t>mode</a:t>
            </a:r>
            <a:r>
              <a:rPr sz="1500" spc="40" dirty="0">
                <a:solidFill>
                  <a:srgbClr val="131046"/>
                </a:solidFill>
                <a:latin typeface="Calibri"/>
                <a:cs typeface="Calibri"/>
              </a:rPr>
              <a:t> </a:t>
            </a:r>
            <a:r>
              <a:rPr sz="1500" dirty="0">
                <a:solidFill>
                  <a:srgbClr val="131046"/>
                </a:solidFill>
                <a:latin typeface="Calibri"/>
                <a:cs typeface="Calibri"/>
              </a:rPr>
              <a:t>you</a:t>
            </a:r>
            <a:r>
              <a:rPr sz="1500" spc="35" dirty="0">
                <a:solidFill>
                  <a:srgbClr val="131046"/>
                </a:solidFill>
                <a:latin typeface="Calibri"/>
                <a:cs typeface="Calibri"/>
              </a:rPr>
              <a:t> </a:t>
            </a:r>
            <a:r>
              <a:rPr sz="1500" dirty="0">
                <a:solidFill>
                  <a:srgbClr val="131046"/>
                </a:solidFill>
                <a:latin typeface="Calibri"/>
                <a:cs typeface="Calibri"/>
              </a:rPr>
              <a:t>will</a:t>
            </a:r>
            <a:r>
              <a:rPr sz="1500" spc="40" dirty="0">
                <a:solidFill>
                  <a:srgbClr val="131046"/>
                </a:solidFill>
                <a:latin typeface="Calibri"/>
                <a:cs typeface="Calibri"/>
              </a:rPr>
              <a:t> </a:t>
            </a:r>
            <a:r>
              <a:rPr sz="1500" dirty="0">
                <a:solidFill>
                  <a:srgbClr val="131046"/>
                </a:solidFill>
                <a:latin typeface="Calibri"/>
                <a:cs typeface="Calibri"/>
              </a:rPr>
              <a:t>be</a:t>
            </a:r>
            <a:r>
              <a:rPr sz="1500" spc="40" dirty="0">
                <a:solidFill>
                  <a:srgbClr val="131046"/>
                </a:solidFill>
                <a:latin typeface="Calibri"/>
                <a:cs typeface="Calibri"/>
              </a:rPr>
              <a:t> </a:t>
            </a:r>
            <a:r>
              <a:rPr sz="1500" dirty="0">
                <a:solidFill>
                  <a:srgbClr val="131046"/>
                </a:solidFill>
                <a:latin typeface="Calibri"/>
                <a:cs typeface="Calibri"/>
              </a:rPr>
              <a:t>unable</a:t>
            </a:r>
            <a:r>
              <a:rPr sz="1500" spc="35" dirty="0">
                <a:solidFill>
                  <a:srgbClr val="131046"/>
                </a:solidFill>
                <a:latin typeface="Calibri"/>
                <a:cs typeface="Calibri"/>
              </a:rPr>
              <a:t> </a:t>
            </a:r>
            <a:r>
              <a:rPr sz="1500" dirty="0">
                <a:solidFill>
                  <a:srgbClr val="131046"/>
                </a:solidFill>
                <a:latin typeface="Calibri"/>
                <a:cs typeface="Calibri"/>
              </a:rPr>
              <a:t>to</a:t>
            </a:r>
            <a:r>
              <a:rPr sz="1500" spc="40" dirty="0">
                <a:solidFill>
                  <a:srgbClr val="131046"/>
                </a:solidFill>
                <a:latin typeface="Calibri"/>
                <a:cs typeface="Calibri"/>
              </a:rPr>
              <a:t> </a:t>
            </a:r>
            <a:r>
              <a:rPr sz="1500" dirty="0">
                <a:solidFill>
                  <a:srgbClr val="131046"/>
                </a:solidFill>
                <a:latin typeface="Calibri"/>
                <a:cs typeface="Calibri"/>
              </a:rPr>
              <a:t>edit</a:t>
            </a:r>
            <a:r>
              <a:rPr sz="1500" spc="35" dirty="0">
                <a:solidFill>
                  <a:srgbClr val="131046"/>
                </a:solidFill>
                <a:latin typeface="Calibri"/>
                <a:cs typeface="Calibri"/>
              </a:rPr>
              <a:t> </a:t>
            </a:r>
            <a:r>
              <a:rPr sz="1500" dirty="0">
                <a:solidFill>
                  <a:srgbClr val="131046"/>
                </a:solidFill>
                <a:latin typeface="Calibri"/>
                <a:cs typeface="Calibri"/>
              </a:rPr>
              <a:t>the</a:t>
            </a:r>
            <a:r>
              <a:rPr sz="1500" spc="40" dirty="0">
                <a:solidFill>
                  <a:srgbClr val="131046"/>
                </a:solidFill>
                <a:latin typeface="Calibri"/>
                <a:cs typeface="Calibri"/>
              </a:rPr>
              <a:t> </a:t>
            </a:r>
            <a:r>
              <a:rPr sz="1500" dirty="0">
                <a:solidFill>
                  <a:srgbClr val="131046"/>
                </a:solidFill>
                <a:latin typeface="Calibri"/>
                <a:cs typeface="Calibri"/>
              </a:rPr>
              <a:t>bios</a:t>
            </a:r>
            <a:r>
              <a:rPr sz="1500" spc="40" dirty="0">
                <a:solidFill>
                  <a:srgbClr val="131046"/>
                </a:solidFill>
                <a:latin typeface="Calibri"/>
                <a:cs typeface="Calibri"/>
              </a:rPr>
              <a:t> </a:t>
            </a:r>
            <a:r>
              <a:rPr sz="1500" dirty="0">
                <a:solidFill>
                  <a:srgbClr val="131046"/>
                </a:solidFill>
                <a:latin typeface="Calibri"/>
                <a:cs typeface="Calibri"/>
              </a:rPr>
              <a:t>settings.</a:t>
            </a:r>
            <a:r>
              <a:rPr sz="1500" spc="35" dirty="0">
                <a:solidFill>
                  <a:srgbClr val="131046"/>
                </a:solidFill>
                <a:latin typeface="Calibri"/>
                <a:cs typeface="Calibri"/>
              </a:rPr>
              <a:t> </a:t>
            </a:r>
            <a:r>
              <a:rPr sz="1500" dirty="0">
                <a:solidFill>
                  <a:srgbClr val="131046"/>
                </a:solidFill>
                <a:latin typeface="Calibri"/>
                <a:cs typeface="Calibri"/>
              </a:rPr>
              <a:t>By</a:t>
            </a:r>
            <a:r>
              <a:rPr sz="1500" spc="40" dirty="0">
                <a:solidFill>
                  <a:srgbClr val="131046"/>
                </a:solidFill>
                <a:latin typeface="Calibri"/>
                <a:cs typeface="Calibri"/>
              </a:rPr>
              <a:t> </a:t>
            </a:r>
            <a:r>
              <a:rPr sz="1500" dirty="0">
                <a:solidFill>
                  <a:srgbClr val="131046"/>
                </a:solidFill>
                <a:latin typeface="Calibri"/>
                <a:cs typeface="Calibri"/>
              </a:rPr>
              <a:t>clicking</a:t>
            </a:r>
            <a:r>
              <a:rPr sz="1500" spc="40" dirty="0">
                <a:solidFill>
                  <a:srgbClr val="131046"/>
                </a:solidFill>
                <a:latin typeface="Calibri"/>
                <a:cs typeface="Calibri"/>
              </a:rPr>
              <a:t> </a:t>
            </a:r>
            <a:r>
              <a:rPr sz="1500" dirty="0">
                <a:solidFill>
                  <a:srgbClr val="131046"/>
                </a:solidFill>
                <a:latin typeface="Calibri"/>
                <a:cs typeface="Calibri"/>
              </a:rPr>
              <a:t>the</a:t>
            </a:r>
            <a:r>
              <a:rPr sz="1500" spc="35" dirty="0">
                <a:solidFill>
                  <a:srgbClr val="131046"/>
                </a:solidFill>
                <a:latin typeface="Calibri"/>
                <a:cs typeface="Calibri"/>
              </a:rPr>
              <a:t> </a:t>
            </a:r>
            <a:r>
              <a:rPr sz="1500" dirty="0">
                <a:solidFill>
                  <a:srgbClr val="131046"/>
                </a:solidFill>
                <a:latin typeface="Calibri"/>
                <a:cs typeface="Calibri"/>
              </a:rPr>
              <a:t>lock</a:t>
            </a:r>
            <a:r>
              <a:rPr sz="1500" spc="40" dirty="0">
                <a:solidFill>
                  <a:srgbClr val="131046"/>
                </a:solidFill>
                <a:latin typeface="Calibri"/>
                <a:cs typeface="Calibri"/>
              </a:rPr>
              <a:t> </a:t>
            </a:r>
            <a:r>
              <a:rPr sz="1500" spc="-25" dirty="0">
                <a:solidFill>
                  <a:srgbClr val="131046"/>
                </a:solidFill>
                <a:latin typeface="Calibri"/>
                <a:cs typeface="Calibri"/>
              </a:rPr>
              <a:t>you</a:t>
            </a:r>
            <a:endParaRPr sz="1500">
              <a:latin typeface="Calibri"/>
              <a:cs typeface="Calibri"/>
            </a:endParaRPr>
          </a:p>
          <a:p>
            <a:pPr marL="927100" algn="just">
              <a:lnSpc>
                <a:spcPts val="965"/>
              </a:lnSpc>
            </a:pPr>
            <a:r>
              <a:rPr sz="1500" dirty="0">
                <a:solidFill>
                  <a:srgbClr val="131046"/>
                </a:solidFill>
                <a:latin typeface="Calibri"/>
                <a:cs typeface="Calibri"/>
              </a:rPr>
              <a:t>will</a:t>
            </a:r>
            <a:r>
              <a:rPr sz="1500" spc="35" dirty="0">
                <a:solidFill>
                  <a:srgbClr val="131046"/>
                </a:solidFill>
                <a:latin typeface="Calibri"/>
                <a:cs typeface="Calibri"/>
              </a:rPr>
              <a:t> </a:t>
            </a:r>
            <a:r>
              <a:rPr sz="1500" dirty="0">
                <a:solidFill>
                  <a:srgbClr val="131046"/>
                </a:solidFill>
                <a:latin typeface="Calibri"/>
                <a:cs typeface="Calibri"/>
              </a:rPr>
              <a:t>be</a:t>
            </a:r>
            <a:r>
              <a:rPr sz="1500" spc="35" dirty="0">
                <a:solidFill>
                  <a:srgbClr val="131046"/>
                </a:solidFill>
                <a:latin typeface="Calibri"/>
                <a:cs typeface="Calibri"/>
              </a:rPr>
              <a:t> </a:t>
            </a:r>
            <a:r>
              <a:rPr sz="1500" dirty="0">
                <a:solidFill>
                  <a:srgbClr val="131046"/>
                </a:solidFill>
                <a:latin typeface="Calibri"/>
                <a:cs typeface="Calibri"/>
              </a:rPr>
              <a:t>able</a:t>
            </a:r>
            <a:r>
              <a:rPr sz="1500" spc="35" dirty="0">
                <a:solidFill>
                  <a:srgbClr val="131046"/>
                </a:solidFill>
                <a:latin typeface="Calibri"/>
                <a:cs typeface="Calibri"/>
              </a:rPr>
              <a:t> </a:t>
            </a:r>
            <a:r>
              <a:rPr sz="1500" dirty="0">
                <a:solidFill>
                  <a:srgbClr val="131046"/>
                </a:solidFill>
                <a:latin typeface="Calibri"/>
                <a:cs typeface="Calibri"/>
              </a:rPr>
              <a:t>to</a:t>
            </a:r>
            <a:r>
              <a:rPr sz="1500" spc="40" dirty="0">
                <a:solidFill>
                  <a:srgbClr val="131046"/>
                </a:solidFill>
                <a:latin typeface="Calibri"/>
                <a:cs typeface="Calibri"/>
              </a:rPr>
              <a:t> </a:t>
            </a:r>
            <a:r>
              <a:rPr sz="1500" dirty="0">
                <a:solidFill>
                  <a:srgbClr val="131046"/>
                </a:solidFill>
                <a:latin typeface="Calibri"/>
                <a:cs typeface="Calibri"/>
              </a:rPr>
              <a:t>disable</a:t>
            </a:r>
            <a:r>
              <a:rPr sz="1500" spc="35" dirty="0">
                <a:solidFill>
                  <a:srgbClr val="131046"/>
                </a:solidFill>
                <a:latin typeface="Calibri"/>
                <a:cs typeface="Calibri"/>
              </a:rPr>
              <a:t> </a:t>
            </a:r>
            <a:r>
              <a:rPr sz="1500" dirty="0">
                <a:solidFill>
                  <a:srgbClr val="131046"/>
                </a:solidFill>
                <a:latin typeface="Calibri"/>
                <a:cs typeface="Calibri"/>
              </a:rPr>
              <a:t>lockdown</a:t>
            </a:r>
            <a:r>
              <a:rPr sz="1500" spc="35" dirty="0">
                <a:solidFill>
                  <a:srgbClr val="131046"/>
                </a:solidFill>
                <a:latin typeface="Calibri"/>
                <a:cs typeface="Calibri"/>
              </a:rPr>
              <a:t> </a:t>
            </a:r>
            <a:r>
              <a:rPr sz="1500" spc="-10" dirty="0">
                <a:solidFill>
                  <a:srgbClr val="131046"/>
                </a:solidFill>
                <a:latin typeface="Calibri"/>
                <a:cs typeface="Calibri"/>
              </a:rPr>
              <a:t>mode.</a:t>
            </a:r>
            <a:endParaRPr sz="1500">
              <a:latin typeface="Calibri"/>
              <a:cs typeface="Calibri"/>
            </a:endParaRPr>
          </a:p>
          <a:p>
            <a:pPr marL="469265" indent="-426084">
              <a:lnSpc>
                <a:spcPts val="1639"/>
              </a:lnSpc>
              <a:buClr>
                <a:srgbClr val="EC6133"/>
              </a:buClr>
              <a:buFont typeface="Arial"/>
              <a:buAutoNum type="arabicPeriod" startAt="3"/>
              <a:tabLst>
                <a:tab pos="469265" algn="l"/>
              </a:tabLst>
            </a:pPr>
            <a:r>
              <a:rPr sz="1850" dirty="0">
                <a:solidFill>
                  <a:srgbClr val="131046"/>
                </a:solidFill>
                <a:latin typeface="Calibri"/>
                <a:cs typeface="Calibri"/>
              </a:rPr>
              <a:t>Security</a:t>
            </a:r>
            <a:r>
              <a:rPr sz="1850" spc="25" dirty="0">
                <a:solidFill>
                  <a:srgbClr val="131046"/>
                </a:solidFill>
                <a:latin typeface="Calibri"/>
                <a:cs typeface="Calibri"/>
              </a:rPr>
              <a:t> </a:t>
            </a:r>
            <a:r>
              <a:rPr sz="1850" spc="-10" dirty="0">
                <a:solidFill>
                  <a:srgbClr val="131046"/>
                </a:solidFill>
                <a:latin typeface="Calibri"/>
                <a:cs typeface="Calibri"/>
              </a:rPr>
              <a:t>Settings</a:t>
            </a:r>
            <a:endParaRPr sz="1850">
              <a:latin typeface="Calibri"/>
              <a:cs typeface="Calibri"/>
            </a:endParaRPr>
          </a:p>
          <a:p>
            <a:pPr marL="925194" marR="215900" lvl="1" indent="-368935" algn="just">
              <a:lnSpc>
                <a:spcPct val="71400"/>
              </a:lnSpc>
              <a:spcBef>
                <a:spcPts val="254"/>
              </a:spcBef>
              <a:buClr>
                <a:srgbClr val="EC6133"/>
              </a:buClr>
              <a:buAutoNum type="alphaLcPeriod"/>
              <a:tabLst>
                <a:tab pos="927100" algn="l"/>
              </a:tabLst>
            </a:pPr>
            <a:r>
              <a:rPr sz="1500" dirty="0">
                <a:solidFill>
                  <a:srgbClr val="131046"/>
                </a:solidFill>
                <a:latin typeface="Calibri"/>
                <a:cs typeface="Calibri"/>
              </a:rPr>
              <a:t>Utilizing</a:t>
            </a:r>
            <a:r>
              <a:rPr sz="1500" spc="40" dirty="0">
                <a:solidFill>
                  <a:srgbClr val="131046"/>
                </a:solidFill>
                <a:latin typeface="Calibri"/>
                <a:cs typeface="Calibri"/>
              </a:rPr>
              <a:t> </a:t>
            </a:r>
            <a:r>
              <a:rPr sz="1500" dirty="0">
                <a:solidFill>
                  <a:srgbClr val="131046"/>
                </a:solidFill>
                <a:latin typeface="Calibri"/>
                <a:cs typeface="Calibri"/>
              </a:rPr>
              <a:t>the</a:t>
            </a:r>
            <a:r>
              <a:rPr sz="1500" spc="45" dirty="0">
                <a:solidFill>
                  <a:srgbClr val="131046"/>
                </a:solidFill>
                <a:latin typeface="Calibri"/>
                <a:cs typeface="Calibri"/>
              </a:rPr>
              <a:t> </a:t>
            </a:r>
            <a:r>
              <a:rPr sz="1500" dirty="0">
                <a:solidFill>
                  <a:srgbClr val="131046"/>
                </a:solidFill>
                <a:latin typeface="Calibri"/>
                <a:cs typeface="Calibri"/>
              </a:rPr>
              <a:t>iDRAC</a:t>
            </a:r>
            <a:r>
              <a:rPr sz="1500" spc="40" dirty="0">
                <a:solidFill>
                  <a:srgbClr val="131046"/>
                </a:solidFill>
                <a:latin typeface="Calibri"/>
                <a:cs typeface="Calibri"/>
              </a:rPr>
              <a:t> </a:t>
            </a:r>
            <a:r>
              <a:rPr sz="1500" dirty="0">
                <a:solidFill>
                  <a:srgbClr val="131046"/>
                </a:solidFill>
                <a:latin typeface="Calibri"/>
                <a:cs typeface="Calibri"/>
              </a:rPr>
              <a:t>settings</a:t>
            </a:r>
            <a:r>
              <a:rPr sz="1500" spc="45" dirty="0">
                <a:solidFill>
                  <a:srgbClr val="131046"/>
                </a:solidFill>
                <a:latin typeface="Calibri"/>
                <a:cs typeface="Calibri"/>
              </a:rPr>
              <a:t> </a:t>
            </a:r>
            <a:r>
              <a:rPr sz="1500" dirty="0">
                <a:solidFill>
                  <a:srgbClr val="131046"/>
                </a:solidFill>
                <a:latin typeface="Calibri"/>
                <a:cs typeface="Calibri"/>
              </a:rPr>
              <a:t>page</a:t>
            </a:r>
            <a:r>
              <a:rPr sz="1500" spc="45" dirty="0">
                <a:solidFill>
                  <a:srgbClr val="131046"/>
                </a:solidFill>
                <a:latin typeface="Calibri"/>
                <a:cs typeface="Calibri"/>
              </a:rPr>
              <a:t> </a:t>
            </a:r>
            <a:r>
              <a:rPr sz="1500" dirty="0">
                <a:solidFill>
                  <a:srgbClr val="131046"/>
                </a:solidFill>
                <a:latin typeface="Calibri"/>
                <a:cs typeface="Calibri"/>
              </a:rPr>
              <a:t>you</a:t>
            </a:r>
            <a:r>
              <a:rPr sz="1500" spc="40" dirty="0">
                <a:solidFill>
                  <a:srgbClr val="131046"/>
                </a:solidFill>
                <a:latin typeface="Calibri"/>
                <a:cs typeface="Calibri"/>
              </a:rPr>
              <a:t> </a:t>
            </a:r>
            <a:r>
              <a:rPr sz="1500" dirty="0">
                <a:solidFill>
                  <a:srgbClr val="131046"/>
                </a:solidFill>
                <a:latin typeface="Calibri"/>
                <a:cs typeface="Calibri"/>
              </a:rPr>
              <a:t>will</a:t>
            </a:r>
            <a:r>
              <a:rPr sz="1500" spc="45" dirty="0">
                <a:solidFill>
                  <a:srgbClr val="131046"/>
                </a:solidFill>
                <a:latin typeface="Calibri"/>
                <a:cs typeface="Calibri"/>
              </a:rPr>
              <a:t> </a:t>
            </a:r>
            <a:r>
              <a:rPr sz="1500" dirty="0">
                <a:solidFill>
                  <a:srgbClr val="131046"/>
                </a:solidFill>
                <a:latin typeface="Calibri"/>
                <a:cs typeface="Calibri"/>
              </a:rPr>
              <a:t>see</a:t>
            </a:r>
            <a:r>
              <a:rPr sz="1500" spc="45" dirty="0">
                <a:solidFill>
                  <a:srgbClr val="131046"/>
                </a:solidFill>
                <a:latin typeface="Calibri"/>
                <a:cs typeface="Calibri"/>
              </a:rPr>
              <a:t> </a:t>
            </a:r>
            <a:r>
              <a:rPr sz="1500" dirty="0">
                <a:solidFill>
                  <a:srgbClr val="131046"/>
                </a:solidFill>
                <a:latin typeface="Calibri"/>
                <a:cs typeface="Calibri"/>
              </a:rPr>
              <a:t>overview</a:t>
            </a:r>
            <a:r>
              <a:rPr sz="1500" spc="40" dirty="0">
                <a:solidFill>
                  <a:srgbClr val="131046"/>
                </a:solidFill>
                <a:latin typeface="Calibri"/>
                <a:cs typeface="Calibri"/>
              </a:rPr>
              <a:t> </a:t>
            </a:r>
            <a:r>
              <a:rPr sz="1500" dirty="0">
                <a:solidFill>
                  <a:srgbClr val="131046"/>
                </a:solidFill>
                <a:latin typeface="Calibri"/>
                <a:cs typeface="Calibri"/>
              </a:rPr>
              <a:t>of</a:t>
            </a:r>
            <a:r>
              <a:rPr sz="1500" spc="45" dirty="0">
                <a:solidFill>
                  <a:srgbClr val="131046"/>
                </a:solidFill>
                <a:latin typeface="Calibri"/>
                <a:cs typeface="Calibri"/>
              </a:rPr>
              <a:t> </a:t>
            </a:r>
            <a:r>
              <a:rPr sz="1500" dirty="0">
                <a:solidFill>
                  <a:srgbClr val="131046"/>
                </a:solidFill>
                <a:latin typeface="Calibri"/>
                <a:cs typeface="Calibri"/>
              </a:rPr>
              <a:t>the</a:t>
            </a:r>
            <a:r>
              <a:rPr sz="1500" spc="45" dirty="0">
                <a:solidFill>
                  <a:srgbClr val="131046"/>
                </a:solidFill>
                <a:latin typeface="Calibri"/>
                <a:cs typeface="Calibri"/>
              </a:rPr>
              <a:t> </a:t>
            </a:r>
            <a:r>
              <a:rPr sz="1500" dirty="0">
                <a:solidFill>
                  <a:srgbClr val="131046"/>
                </a:solidFill>
                <a:latin typeface="Calibri"/>
                <a:cs typeface="Calibri"/>
              </a:rPr>
              <a:t>information</a:t>
            </a:r>
            <a:r>
              <a:rPr sz="1500" spc="40" dirty="0">
                <a:solidFill>
                  <a:srgbClr val="131046"/>
                </a:solidFill>
                <a:latin typeface="Calibri"/>
                <a:cs typeface="Calibri"/>
              </a:rPr>
              <a:t> </a:t>
            </a:r>
            <a:r>
              <a:rPr sz="1500" dirty="0">
                <a:solidFill>
                  <a:srgbClr val="131046"/>
                </a:solidFill>
                <a:latin typeface="Calibri"/>
                <a:cs typeface="Calibri"/>
              </a:rPr>
              <a:t>on</a:t>
            </a:r>
            <a:r>
              <a:rPr sz="1500" spc="45" dirty="0">
                <a:solidFill>
                  <a:srgbClr val="131046"/>
                </a:solidFill>
                <a:latin typeface="Calibri"/>
                <a:cs typeface="Calibri"/>
              </a:rPr>
              <a:t> </a:t>
            </a:r>
            <a:r>
              <a:rPr sz="1500" spc="-25" dirty="0">
                <a:solidFill>
                  <a:srgbClr val="131046"/>
                </a:solidFill>
                <a:latin typeface="Calibri"/>
                <a:cs typeface="Calibri"/>
              </a:rPr>
              <a:t>the 	</a:t>
            </a:r>
            <a:r>
              <a:rPr sz="1500" dirty="0">
                <a:solidFill>
                  <a:srgbClr val="131046"/>
                </a:solidFill>
                <a:latin typeface="Calibri"/>
                <a:cs typeface="Calibri"/>
              </a:rPr>
              <a:t>system.</a:t>
            </a:r>
            <a:r>
              <a:rPr sz="1500" spc="405" dirty="0">
                <a:solidFill>
                  <a:srgbClr val="131046"/>
                </a:solidFill>
                <a:latin typeface="Calibri"/>
                <a:cs typeface="Calibri"/>
              </a:rPr>
              <a:t> </a:t>
            </a:r>
            <a:r>
              <a:rPr sz="1500" dirty="0">
                <a:solidFill>
                  <a:srgbClr val="131046"/>
                </a:solidFill>
                <a:latin typeface="Calibri"/>
                <a:cs typeface="Calibri"/>
              </a:rPr>
              <a:t>In</a:t>
            </a:r>
            <a:r>
              <a:rPr sz="1500" spc="35" dirty="0">
                <a:solidFill>
                  <a:srgbClr val="131046"/>
                </a:solidFill>
                <a:latin typeface="Calibri"/>
                <a:cs typeface="Calibri"/>
              </a:rPr>
              <a:t> </a:t>
            </a:r>
            <a:r>
              <a:rPr sz="1500" dirty="0">
                <a:solidFill>
                  <a:srgbClr val="131046"/>
                </a:solidFill>
                <a:latin typeface="Calibri"/>
                <a:cs typeface="Calibri"/>
              </a:rPr>
              <a:t>Connectivity</a:t>
            </a:r>
            <a:r>
              <a:rPr sz="1500" spc="35" dirty="0">
                <a:solidFill>
                  <a:srgbClr val="131046"/>
                </a:solidFill>
                <a:latin typeface="Calibri"/>
                <a:cs typeface="Calibri"/>
              </a:rPr>
              <a:t> </a:t>
            </a:r>
            <a:r>
              <a:rPr sz="1500" dirty="0">
                <a:solidFill>
                  <a:srgbClr val="131046"/>
                </a:solidFill>
                <a:latin typeface="Calibri"/>
                <a:cs typeface="Calibri"/>
              </a:rPr>
              <a:t>and</a:t>
            </a:r>
            <a:r>
              <a:rPr sz="1500" spc="35" dirty="0">
                <a:solidFill>
                  <a:srgbClr val="131046"/>
                </a:solidFill>
                <a:latin typeface="Calibri"/>
                <a:cs typeface="Calibri"/>
              </a:rPr>
              <a:t> </a:t>
            </a:r>
            <a:r>
              <a:rPr sz="1500" dirty="0">
                <a:solidFill>
                  <a:srgbClr val="131046"/>
                </a:solidFill>
                <a:latin typeface="Calibri"/>
                <a:cs typeface="Calibri"/>
              </a:rPr>
              <a:t>Network</a:t>
            </a:r>
            <a:r>
              <a:rPr sz="1500" spc="35" dirty="0">
                <a:solidFill>
                  <a:srgbClr val="131046"/>
                </a:solidFill>
                <a:latin typeface="Calibri"/>
                <a:cs typeface="Calibri"/>
              </a:rPr>
              <a:t> </a:t>
            </a:r>
            <a:r>
              <a:rPr sz="1500" dirty="0">
                <a:solidFill>
                  <a:srgbClr val="131046"/>
                </a:solidFill>
                <a:latin typeface="Calibri"/>
                <a:cs typeface="Calibri"/>
              </a:rPr>
              <a:t>settings</a:t>
            </a:r>
            <a:r>
              <a:rPr sz="1500" spc="40" dirty="0">
                <a:solidFill>
                  <a:srgbClr val="131046"/>
                </a:solidFill>
                <a:latin typeface="Calibri"/>
                <a:cs typeface="Calibri"/>
              </a:rPr>
              <a:t> </a:t>
            </a:r>
            <a:r>
              <a:rPr sz="1500" dirty="0">
                <a:solidFill>
                  <a:srgbClr val="131046"/>
                </a:solidFill>
                <a:latin typeface="Calibri"/>
                <a:cs typeface="Calibri"/>
              </a:rPr>
              <a:t>that</a:t>
            </a:r>
            <a:r>
              <a:rPr sz="1500" spc="35" dirty="0">
                <a:solidFill>
                  <a:srgbClr val="131046"/>
                </a:solidFill>
                <a:latin typeface="Calibri"/>
                <a:cs typeface="Calibri"/>
              </a:rPr>
              <a:t> </a:t>
            </a:r>
            <a:r>
              <a:rPr sz="1500" dirty="0">
                <a:solidFill>
                  <a:srgbClr val="131046"/>
                </a:solidFill>
                <a:latin typeface="Calibri"/>
                <a:cs typeface="Calibri"/>
              </a:rPr>
              <a:t>can</a:t>
            </a:r>
            <a:r>
              <a:rPr sz="1500" spc="35" dirty="0">
                <a:solidFill>
                  <a:srgbClr val="131046"/>
                </a:solidFill>
                <a:latin typeface="Calibri"/>
                <a:cs typeface="Calibri"/>
              </a:rPr>
              <a:t> </a:t>
            </a:r>
            <a:r>
              <a:rPr sz="1500" dirty="0">
                <a:solidFill>
                  <a:srgbClr val="131046"/>
                </a:solidFill>
                <a:latin typeface="Calibri"/>
                <a:cs typeface="Calibri"/>
              </a:rPr>
              <a:t>be</a:t>
            </a:r>
            <a:r>
              <a:rPr sz="1500" spc="35" dirty="0">
                <a:solidFill>
                  <a:srgbClr val="131046"/>
                </a:solidFill>
                <a:latin typeface="Calibri"/>
                <a:cs typeface="Calibri"/>
              </a:rPr>
              <a:t> </a:t>
            </a:r>
            <a:r>
              <a:rPr sz="1500" dirty="0">
                <a:solidFill>
                  <a:srgbClr val="131046"/>
                </a:solidFill>
                <a:latin typeface="Calibri"/>
                <a:cs typeface="Calibri"/>
              </a:rPr>
              <a:t>used</a:t>
            </a:r>
            <a:r>
              <a:rPr sz="1500" spc="35" dirty="0">
                <a:solidFill>
                  <a:srgbClr val="131046"/>
                </a:solidFill>
                <a:latin typeface="Calibri"/>
                <a:cs typeface="Calibri"/>
              </a:rPr>
              <a:t> </a:t>
            </a:r>
            <a:r>
              <a:rPr sz="1500" dirty="0">
                <a:solidFill>
                  <a:srgbClr val="131046"/>
                </a:solidFill>
                <a:latin typeface="Calibri"/>
                <a:cs typeface="Calibri"/>
              </a:rPr>
              <a:t>to</a:t>
            </a:r>
            <a:r>
              <a:rPr sz="1500" spc="40" dirty="0">
                <a:solidFill>
                  <a:srgbClr val="131046"/>
                </a:solidFill>
                <a:latin typeface="Calibri"/>
                <a:cs typeface="Calibri"/>
              </a:rPr>
              <a:t> </a:t>
            </a:r>
            <a:r>
              <a:rPr sz="1500" dirty="0">
                <a:solidFill>
                  <a:srgbClr val="131046"/>
                </a:solidFill>
                <a:latin typeface="Calibri"/>
                <a:cs typeface="Calibri"/>
              </a:rPr>
              <a:t>see</a:t>
            </a:r>
            <a:r>
              <a:rPr sz="1500" spc="35" dirty="0">
                <a:solidFill>
                  <a:srgbClr val="131046"/>
                </a:solidFill>
                <a:latin typeface="Calibri"/>
                <a:cs typeface="Calibri"/>
              </a:rPr>
              <a:t> </a:t>
            </a:r>
            <a:r>
              <a:rPr sz="1500" dirty="0">
                <a:solidFill>
                  <a:srgbClr val="131046"/>
                </a:solidFill>
                <a:latin typeface="Calibri"/>
                <a:cs typeface="Calibri"/>
              </a:rPr>
              <a:t>local</a:t>
            </a:r>
            <a:r>
              <a:rPr sz="1500" spc="35" dirty="0">
                <a:solidFill>
                  <a:srgbClr val="131046"/>
                </a:solidFill>
                <a:latin typeface="Calibri"/>
                <a:cs typeface="Calibri"/>
              </a:rPr>
              <a:t> </a:t>
            </a:r>
            <a:r>
              <a:rPr sz="1500" spc="-10" dirty="0">
                <a:solidFill>
                  <a:srgbClr val="131046"/>
                </a:solidFill>
                <a:latin typeface="Calibri"/>
                <a:cs typeface="Calibri"/>
              </a:rPr>
              <a:t>users 	</a:t>
            </a:r>
            <a:r>
              <a:rPr sz="1500" dirty="0">
                <a:solidFill>
                  <a:srgbClr val="131046"/>
                </a:solidFill>
                <a:latin typeface="Calibri"/>
                <a:cs typeface="Calibri"/>
              </a:rPr>
              <a:t>and</a:t>
            </a:r>
            <a:r>
              <a:rPr sz="1500" spc="35" dirty="0">
                <a:solidFill>
                  <a:srgbClr val="131046"/>
                </a:solidFill>
                <a:latin typeface="Calibri"/>
                <a:cs typeface="Calibri"/>
              </a:rPr>
              <a:t> </a:t>
            </a:r>
            <a:r>
              <a:rPr sz="1500" dirty="0">
                <a:solidFill>
                  <a:srgbClr val="131046"/>
                </a:solidFill>
                <a:latin typeface="Calibri"/>
                <a:cs typeface="Calibri"/>
              </a:rPr>
              <a:t>password</a:t>
            </a:r>
            <a:r>
              <a:rPr sz="1500" spc="35" dirty="0">
                <a:solidFill>
                  <a:srgbClr val="131046"/>
                </a:solidFill>
                <a:latin typeface="Calibri"/>
                <a:cs typeface="Calibri"/>
              </a:rPr>
              <a:t> </a:t>
            </a:r>
            <a:r>
              <a:rPr sz="1500" dirty="0">
                <a:solidFill>
                  <a:srgbClr val="131046"/>
                </a:solidFill>
                <a:latin typeface="Calibri"/>
                <a:cs typeface="Calibri"/>
              </a:rPr>
              <a:t>settings.</a:t>
            </a:r>
            <a:r>
              <a:rPr sz="1500" spc="35" dirty="0">
                <a:solidFill>
                  <a:srgbClr val="131046"/>
                </a:solidFill>
                <a:latin typeface="Calibri"/>
                <a:cs typeface="Calibri"/>
              </a:rPr>
              <a:t> </a:t>
            </a:r>
            <a:r>
              <a:rPr sz="1500" dirty="0">
                <a:solidFill>
                  <a:srgbClr val="131046"/>
                </a:solidFill>
                <a:latin typeface="Calibri"/>
                <a:cs typeface="Calibri"/>
              </a:rPr>
              <a:t>RSA</a:t>
            </a:r>
            <a:r>
              <a:rPr sz="1500" spc="35" dirty="0">
                <a:solidFill>
                  <a:srgbClr val="131046"/>
                </a:solidFill>
                <a:latin typeface="Calibri"/>
                <a:cs typeface="Calibri"/>
              </a:rPr>
              <a:t> </a:t>
            </a:r>
            <a:r>
              <a:rPr sz="1500" dirty="0">
                <a:solidFill>
                  <a:srgbClr val="131046"/>
                </a:solidFill>
                <a:latin typeface="Calibri"/>
                <a:cs typeface="Calibri"/>
              </a:rPr>
              <a:t>SecurID</a:t>
            </a:r>
            <a:r>
              <a:rPr sz="1500" spc="35" dirty="0">
                <a:solidFill>
                  <a:srgbClr val="131046"/>
                </a:solidFill>
                <a:latin typeface="Calibri"/>
                <a:cs typeface="Calibri"/>
              </a:rPr>
              <a:t> </a:t>
            </a:r>
            <a:r>
              <a:rPr sz="1500" dirty="0">
                <a:solidFill>
                  <a:srgbClr val="131046"/>
                </a:solidFill>
                <a:latin typeface="Calibri"/>
                <a:cs typeface="Calibri"/>
              </a:rPr>
              <a:t>Configuration</a:t>
            </a:r>
            <a:r>
              <a:rPr sz="1500" spc="35" dirty="0">
                <a:solidFill>
                  <a:srgbClr val="131046"/>
                </a:solidFill>
                <a:latin typeface="Calibri"/>
                <a:cs typeface="Calibri"/>
              </a:rPr>
              <a:t> </a:t>
            </a:r>
            <a:r>
              <a:rPr sz="1500" dirty="0">
                <a:solidFill>
                  <a:srgbClr val="131046"/>
                </a:solidFill>
                <a:latin typeface="Calibri"/>
                <a:cs typeface="Calibri"/>
              </a:rPr>
              <a:t>can</a:t>
            </a:r>
            <a:r>
              <a:rPr sz="1500" spc="35" dirty="0">
                <a:solidFill>
                  <a:srgbClr val="131046"/>
                </a:solidFill>
                <a:latin typeface="Calibri"/>
                <a:cs typeface="Calibri"/>
              </a:rPr>
              <a:t> </a:t>
            </a:r>
            <a:r>
              <a:rPr sz="1500" dirty="0">
                <a:solidFill>
                  <a:srgbClr val="131046"/>
                </a:solidFill>
                <a:latin typeface="Calibri"/>
                <a:cs typeface="Calibri"/>
              </a:rPr>
              <a:t>be</a:t>
            </a:r>
            <a:r>
              <a:rPr sz="1500" spc="40" dirty="0">
                <a:solidFill>
                  <a:srgbClr val="131046"/>
                </a:solidFill>
                <a:latin typeface="Calibri"/>
                <a:cs typeface="Calibri"/>
              </a:rPr>
              <a:t> </a:t>
            </a:r>
            <a:r>
              <a:rPr sz="1500" dirty="0">
                <a:solidFill>
                  <a:srgbClr val="131046"/>
                </a:solidFill>
                <a:latin typeface="Calibri"/>
                <a:cs typeface="Calibri"/>
              </a:rPr>
              <a:t>used</a:t>
            </a:r>
            <a:r>
              <a:rPr sz="1500" spc="35" dirty="0">
                <a:solidFill>
                  <a:srgbClr val="131046"/>
                </a:solidFill>
                <a:latin typeface="Calibri"/>
                <a:cs typeface="Calibri"/>
              </a:rPr>
              <a:t> </a:t>
            </a:r>
            <a:r>
              <a:rPr sz="1500" dirty="0">
                <a:solidFill>
                  <a:srgbClr val="131046"/>
                </a:solidFill>
                <a:latin typeface="Calibri"/>
                <a:cs typeface="Calibri"/>
              </a:rPr>
              <a:t>to</a:t>
            </a:r>
            <a:r>
              <a:rPr sz="1500" spc="35" dirty="0">
                <a:solidFill>
                  <a:srgbClr val="131046"/>
                </a:solidFill>
                <a:latin typeface="Calibri"/>
                <a:cs typeface="Calibri"/>
              </a:rPr>
              <a:t> </a:t>
            </a:r>
            <a:r>
              <a:rPr sz="1500" dirty="0">
                <a:solidFill>
                  <a:srgbClr val="131046"/>
                </a:solidFill>
                <a:latin typeface="Calibri"/>
                <a:cs typeface="Calibri"/>
              </a:rPr>
              <a:t>make</a:t>
            </a:r>
            <a:r>
              <a:rPr sz="1500" spc="35" dirty="0">
                <a:solidFill>
                  <a:srgbClr val="131046"/>
                </a:solidFill>
                <a:latin typeface="Calibri"/>
                <a:cs typeface="Calibri"/>
              </a:rPr>
              <a:t> </a:t>
            </a:r>
            <a:r>
              <a:rPr sz="1500" dirty="0">
                <a:solidFill>
                  <a:srgbClr val="131046"/>
                </a:solidFill>
                <a:latin typeface="Calibri"/>
                <a:cs typeface="Calibri"/>
              </a:rPr>
              <a:t>a</a:t>
            </a:r>
            <a:r>
              <a:rPr sz="1500" spc="35" dirty="0">
                <a:solidFill>
                  <a:srgbClr val="131046"/>
                </a:solidFill>
                <a:latin typeface="Calibri"/>
                <a:cs typeface="Calibri"/>
              </a:rPr>
              <a:t> </a:t>
            </a:r>
            <a:r>
              <a:rPr sz="1500" spc="-10" dirty="0">
                <a:solidFill>
                  <a:srgbClr val="131046"/>
                </a:solidFill>
                <a:latin typeface="Calibri"/>
                <a:cs typeface="Calibri"/>
              </a:rPr>
              <a:t>system</a:t>
            </a:r>
            <a:endParaRPr sz="1500">
              <a:latin typeface="Calibri"/>
              <a:cs typeface="Calibri"/>
            </a:endParaRPr>
          </a:p>
          <a:p>
            <a:pPr marL="927100" algn="just">
              <a:lnSpc>
                <a:spcPts val="965"/>
              </a:lnSpc>
            </a:pPr>
            <a:r>
              <a:rPr sz="1500" dirty="0">
                <a:solidFill>
                  <a:srgbClr val="131046"/>
                </a:solidFill>
                <a:latin typeface="Calibri"/>
                <a:cs typeface="Calibri"/>
              </a:rPr>
              <a:t>more</a:t>
            </a:r>
            <a:r>
              <a:rPr sz="1500" spc="35" dirty="0">
                <a:solidFill>
                  <a:srgbClr val="131046"/>
                </a:solidFill>
                <a:latin typeface="Calibri"/>
                <a:cs typeface="Calibri"/>
              </a:rPr>
              <a:t> </a:t>
            </a:r>
            <a:r>
              <a:rPr sz="1500" spc="-10" dirty="0">
                <a:solidFill>
                  <a:srgbClr val="131046"/>
                </a:solidFill>
                <a:latin typeface="Calibri"/>
                <a:cs typeface="Calibri"/>
              </a:rPr>
              <a:t>secure.</a:t>
            </a:r>
            <a:endParaRPr sz="1500">
              <a:latin typeface="Calibri"/>
              <a:cs typeface="Calibri"/>
            </a:endParaRPr>
          </a:p>
          <a:p>
            <a:pPr marL="469265" indent="-426084">
              <a:lnSpc>
                <a:spcPts val="1639"/>
              </a:lnSpc>
              <a:buClr>
                <a:srgbClr val="EC6133"/>
              </a:buClr>
              <a:buFont typeface="Arial"/>
              <a:buAutoNum type="arabicPeriod" startAt="4"/>
              <a:tabLst>
                <a:tab pos="469265" algn="l"/>
              </a:tabLst>
            </a:pPr>
            <a:r>
              <a:rPr sz="1850" spc="-10" dirty="0">
                <a:solidFill>
                  <a:srgbClr val="131046"/>
                </a:solidFill>
                <a:latin typeface="Calibri"/>
                <a:cs typeface="Calibri"/>
              </a:rPr>
              <a:t>Telemetry</a:t>
            </a:r>
            <a:r>
              <a:rPr sz="1850" spc="-40" dirty="0">
                <a:solidFill>
                  <a:srgbClr val="131046"/>
                </a:solidFill>
                <a:latin typeface="Calibri"/>
                <a:cs typeface="Calibri"/>
              </a:rPr>
              <a:t> </a:t>
            </a:r>
            <a:r>
              <a:rPr sz="1850" spc="-10" dirty="0">
                <a:solidFill>
                  <a:srgbClr val="131046"/>
                </a:solidFill>
                <a:latin typeface="Calibri"/>
                <a:cs typeface="Calibri"/>
              </a:rPr>
              <a:t>Streaming</a:t>
            </a:r>
            <a:endParaRPr sz="1850">
              <a:latin typeface="Calibri"/>
              <a:cs typeface="Calibri"/>
            </a:endParaRPr>
          </a:p>
          <a:p>
            <a:pPr marL="926465" lvl="1" indent="-370205">
              <a:lnSpc>
                <a:spcPts val="1280"/>
              </a:lnSpc>
              <a:buClr>
                <a:srgbClr val="EC6133"/>
              </a:buClr>
              <a:buAutoNum type="alphaLcPeriod"/>
              <a:tabLst>
                <a:tab pos="926465" algn="l"/>
              </a:tabLst>
            </a:pPr>
            <a:r>
              <a:rPr sz="1500" dirty="0">
                <a:solidFill>
                  <a:srgbClr val="131046"/>
                </a:solidFill>
                <a:latin typeface="Calibri"/>
                <a:cs typeface="Calibri"/>
              </a:rPr>
              <a:t>By</a:t>
            </a:r>
            <a:r>
              <a:rPr sz="1500" spc="35" dirty="0">
                <a:solidFill>
                  <a:srgbClr val="131046"/>
                </a:solidFill>
                <a:latin typeface="Calibri"/>
                <a:cs typeface="Calibri"/>
              </a:rPr>
              <a:t> </a:t>
            </a:r>
            <a:r>
              <a:rPr sz="1500" dirty="0">
                <a:solidFill>
                  <a:srgbClr val="131046"/>
                </a:solidFill>
                <a:latin typeface="Calibri"/>
                <a:cs typeface="Calibri"/>
              </a:rPr>
              <a:t>viewing</a:t>
            </a:r>
            <a:r>
              <a:rPr sz="1500" spc="35" dirty="0">
                <a:solidFill>
                  <a:srgbClr val="131046"/>
                </a:solidFill>
                <a:latin typeface="Calibri"/>
                <a:cs typeface="Calibri"/>
              </a:rPr>
              <a:t> </a:t>
            </a:r>
            <a:r>
              <a:rPr sz="1500" dirty="0">
                <a:solidFill>
                  <a:srgbClr val="131046"/>
                </a:solidFill>
                <a:latin typeface="Calibri"/>
                <a:cs typeface="Calibri"/>
              </a:rPr>
              <a:t>the</a:t>
            </a:r>
            <a:r>
              <a:rPr sz="1500" spc="35" dirty="0">
                <a:solidFill>
                  <a:srgbClr val="131046"/>
                </a:solidFill>
                <a:latin typeface="Calibri"/>
                <a:cs typeface="Calibri"/>
              </a:rPr>
              <a:t> </a:t>
            </a:r>
            <a:r>
              <a:rPr sz="1500" dirty="0">
                <a:solidFill>
                  <a:srgbClr val="131046"/>
                </a:solidFill>
                <a:latin typeface="Calibri"/>
                <a:cs typeface="Calibri"/>
              </a:rPr>
              <a:t>telemetry</a:t>
            </a:r>
            <a:r>
              <a:rPr sz="1500" spc="35" dirty="0">
                <a:solidFill>
                  <a:srgbClr val="131046"/>
                </a:solidFill>
                <a:latin typeface="Calibri"/>
                <a:cs typeface="Calibri"/>
              </a:rPr>
              <a:t> </a:t>
            </a:r>
            <a:r>
              <a:rPr sz="1500" dirty="0">
                <a:solidFill>
                  <a:srgbClr val="131046"/>
                </a:solidFill>
                <a:latin typeface="Calibri"/>
                <a:cs typeface="Calibri"/>
              </a:rPr>
              <a:t>data</a:t>
            </a:r>
            <a:r>
              <a:rPr sz="1500" spc="35" dirty="0">
                <a:solidFill>
                  <a:srgbClr val="131046"/>
                </a:solidFill>
                <a:latin typeface="Calibri"/>
                <a:cs typeface="Calibri"/>
              </a:rPr>
              <a:t> </a:t>
            </a:r>
            <a:r>
              <a:rPr sz="1500" dirty="0">
                <a:solidFill>
                  <a:srgbClr val="131046"/>
                </a:solidFill>
                <a:latin typeface="Calibri"/>
                <a:cs typeface="Calibri"/>
              </a:rPr>
              <a:t>stream</a:t>
            </a:r>
            <a:r>
              <a:rPr sz="1500" spc="35" dirty="0">
                <a:solidFill>
                  <a:srgbClr val="131046"/>
                </a:solidFill>
                <a:latin typeface="Calibri"/>
                <a:cs typeface="Calibri"/>
              </a:rPr>
              <a:t> </a:t>
            </a:r>
            <a:r>
              <a:rPr sz="1500" dirty="0">
                <a:solidFill>
                  <a:srgbClr val="131046"/>
                </a:solidFill>
                <a:latin typeface="Calibri"/>
                <a:cs typeface="Calibri"/>
              </a:rPr>
              <a:t>tab</a:t>
            </a:r>
            <a:r>
              <a:rPr sz="1500" spc="35" dirty="0">
                <a:solidFill>
                  <a:srgbClr val="131046"/>
                </a:solidFill>
                <a:latin typeface="Calibri"/>
                <a:cs typeface="Calibri"/>
              </a:rPr>
              <a:t> </a:t>
            </a:r>
            <a:r>
              <a:rPr sz="1500" dirty="0">
                <a:solidFill>
                  <a:srgbClr val="131046"/>
                </a:solidFill>
                <a:latin typeface="Calibri"/>
                <a:cs typeface="Calibri"/>
              </a:rPr>
              <a:t>you</a:t>
            </a:r>
            <a:r>
              <a:rPr sz="1500" spc="35" dirty="0">
                <a:solidFill>
                  <a:srgbClr val="131046"/>
                </a:solidFill>
                <a:latin typeface="Calibri"/>
                <a:cs typeface="Calibri"/>
              </a:rPr>
              <a:t> </a:t>
            </a:r>
            <a:r>
              <a:rPr sz="1500" dirty="0">
                <a:solidFill>
                  <a:srgbClr val="131046"/>
                </a:solidFill>
                <a:latin typeface="Calibri"/>
                <a:cs typeface="Calibri"/>
              </a:rPr>
              <a:t>are</a:t>
            </a:r>
            <a:r>
              <a:rPr sz="1500" spc="35" dirty="0">
                <a:solidFill>
                  <a:srgbClr val="131046"/>
                </a:solidFill>
                <a:latin typeface="Calibri"/>
                <a:cs typeface="Calibri"/>
              </a:rPr>
              <a:t> </a:t>
            </a:r>
            <a:r>
              <a:rPr sz="1500" dirty="0">
                <a:solidFill>
                  <a:srgbClr val="131046"/>
                </a:solidFill>
                <a:latin typeface="Calibri"/>
                <a:cs typeface="Calibri"/>
              </a:rPr>
              <a:t>able</a:t>
            </a:r>
            <a:r>
              <a:rPr sz="1500" spc="35" dirty="0">
                <a:solidFill>
                  <a:srgbClr val="131046"/>
                </a:solidFill>
                <a:latin typeface="Calibri"/>
                <a:cs typeface="Calibri"/>
              </a:rPr>
              <a:t> </a:t>
            </a:r>
            <a:r>
              <a:rPr sz="1500" dirty="0">
                <a:solidFill>
                  <a:srgbClr val="131046"/>
                </a:solidFill>
                <a:latin typeface="Calibri"/>
                <a:cs typeface="Calibri"/>
              </a:rPr>
              <a:t>to</a:t>
            </a:r>
            <a:r>
              <a:rPr sz="1500" spc="35" dirty="0">
                <a:solidFill>
                  <a:srgbClr val="131046"/>
                </a:solidFill>
                <a:latin typeface="Calibri"/>
                <a:cs typeface="Calibri"/>
              </a:rPr>
              <a:t> </a:t>
            </a:r>
            <a:r>
              <a:rPr sz="1500" dirty="0">
                <a:solidFill>
                  <a:srgbClr val="131046"/>
                </a:solidFill>
                <a:latin typeface="Calibri"/>
                <a:cs typeface="Calibri"/>
              </a:rPr>
              <a:t>manage</a:t>
            </a:r>
            <a:r>
              <a:rPr sz="1500" spc="35" dirty="0">
                <a:solidFill>
                  <a:srgbClr val="131046"/>
                </a:solidFill>
                <a:latin typeface="Calibri"/>
                <a:cs typeface="Calibri"/>
              </a:rPr>
              <a:t> </a:t>
            </a:r>
            <a:r>
              <a:rPr sz="1500" dirty="0">
                <a:solidFill>
                  <a:srgbClr val="131046"/>
                </a:solidFill>
                <a:latin typeface="Calibri"/>
                <a:cs typeface="Calibri"/>
              </a:rPr>
              <a:t>the</a:t>
            </a:r>
            <a:r>
              <a:rPr sz="1500" spc="40" dirty="0">
                <a:solidFill>
                  <a:srgbClr val="131046"/>
                </a:solidFill>
                <a:latin typeface="Calibri"/>
                <a:cs typeface="Calibri"/>
              </a:rPr>
              <a:t> </a:t>
            </a:r>
            <a:r>
              <a:rPr sz="1500" spc="-10" dirty="0">
                <a:solidFill>
                  <a:srgbClr val="131046"/>
                </a:solidFill>
                <a:latin typeface="Calibri"/>
                <a:cs typeface="Calibri"/>
              </a:rPr>
              <a:t>telemetry</a:t>
            </a:r>
            <a:endParaRPr sz="1500">
              <a:latin typeface="Calibri"/>
              <a:cs typeface="Calibri"/>
            </a:endParaRPr>
          </a:p>
          <a:p>
            <a:pPr marL="927100">
              <a:lnSpc>
                <a:spcPts val="1225"/>
              </a:lnSpc>
            </a:pPr>
            <a:r>
              <a:rPr sz="1500" dirty="0">
                <a:solidFill>
                  <a:srgbClr val="131046"/>
                </a:solidFill>
                <a:latin typeface="Calibri"/>
                <a:cs typeface="Calibri"/>
              </a:rPr>
              <a:t>subscriptions</a:t>
            </a:r>
            <a:r>
              <a:rPr sz="1500" spc="55" dirty="0">
                <a:solidFill>
                  <a:srgbClr val="131046"/>
                </a:solidFill>
                <a:latin typeface="Calibri"/>
                <a:cs typeface="Calibri"/>
              </a:rPr>
              <a:t> </a:t>
            </a:r>
            <a:r>
              <a:rPr sz="1500" dirty="0">
                <a:solidFill>
                  <a:srgbClr val="131046"/>
                </a:solidFill>
                <a:latin typeface="Calibri"/>
                <a:cs typeface="Calibri"/>
              </a:rPr>
              <a:t>and</a:t>
            </a:r>
            <a:r>
              <a:rPr sz="1500" spc="55" dirty="0">
                <a:solidFill>
                  <a:srgbClr val="131046"/>
                </a:solidFill>
                <a:latin typeface="Calibri"/>
                <a:cs typeface="Calibri"/>
              </a:rPr>
              <a:t> </a:t>
            </a:r>
            <a:r>
              <a:rPr sz="1500" dirty="0">
                <a:solidFill>
                  <a:srgbClr val="131046"/>
                </a:solidFill>
                <a:latin typeface="Calibri"/>
                <a:cs typeface="Calibri"/>
              </a:rPr>
              <a:t>gather</a:t>
            </a:r>
            <a:r>
              <a:rPr sz="1500" spc="60" dirty="0">
                <a:solidFill>
                  <a:srgbClr val="131046"/>
                </a:solidFill>
                <a:latin typeface="Calibri"/>
                <a:cs typeface="Calibri"/>
              </a:rPr>
              <a:t> </a:t>
            </a:r>
            <a:r>
              <a:rPr sz="1500" dirty="0">
                <a:solidFill>
                  <a:srgbClr val="131046"/>
                </a:solidFill>
                <a:latin typeface="Calibri"/>
                <a:cs typeface="Calibri"/>
              </a:rPr>
              <a:t>metric</a:t>
            </a:r>
            <a:r>
              <a:rPr sz="1500" spc="55" dirty="0">
                <a:solidFill>
                  <a:srgbClr val="131046"/>
                </a:solidFill>
                <a:latin typeface="Calibri"/>
                <a:cs typeface="Calibri"/>
              </a:rPr>
              <a:t> </a:t>
            </a:r>
            <a:r>
              <a:rPr sz="1500" dirty="0">
                <a:solidFill>
                  <a:srgbClr val="131046"/>
                </a:solidFill>
                <a:latin typeface="Calibri"/>
                <a:cs typeface="Calibri"/>
              </a:rPr>
              <a:t>definition</a:t>
            </a:r>
            <a:r>
              <a:rPr sz="1500" spc="55" dirty="0">
                <a:solidFill>
                  <a:srgbClr val="131046"/>
                </a:solidFill>
                <a:latin typeface="Calibri"/>
                <a:cs typeface="Calibri"/>
              </a:rPr>
              <a:t> </a:t>
            </a:r>
            <a:r>
              <a:rPr sz="1500" spc="-10" dirty="0">
                <a:solidFill>
                  <a:srgbClr val="131046"/>
                </a:solidFill>
                <a:latin typeface="Calibri"/>
                <a:cs typeface="Calibri"/>
              </a:rPr>
              <a:t>reports.</a:t>
            </a:r>
            <a:endParaRPr sz="1500">
              <a:latin typeface="Calibri"/>
              <a:cs typeface="Calibri"/>
            </a:endParaRPr>
          </a:p>
          <a:p>
            <a:pPr marL="469265" indent="-426084">
              <a:lnSpc>
                <a:spcPts val="1639"/>
              </a:lnSpc>
              <a:buClr>
                <a:srgbClr val="EC6133"/>
              </a:buClr>
              <a:buFont typeface="Arial"/>
              <a:buAutoNum type="arabicPeriod" startAt="5"/>
              <a:tabLst>
                <a:tab pos="469265" algn="l"/>
              </a:tabLst>
            </a:pPr>
            <a:r>
              <a:rPr sz="1850" dirty="0">
                <a:solidFill>
                  <a:srgbClr val="131046"/>
                </a:solidFill>
                <a:latin typeface="Calibri"/>
                <a:cs typeface="Calibri"/>
              </a:rPr>
              <a:t>Thermal</a:t>
            </a:r>
            <a:r>
              <a:rPr sz="1850" spc="30" dirty="0">
                <a:solidFill>
                  <a:srgbClr val="131046"/>
                </a:solidFill>
                <a:latin typeface="Calibri"/>
                <a:cs typeface="Calibri"/>
              </a:rPr>
              <a:t> </a:t>
            </a:r>
            <a:r>
              <a:rPr sz="1850" spc="-10" dirty="0">
                <a:solidFill>
                  <a:srgbClr val="131046"/>
                </a:solidFill>
                <a:latin typeface="Calibri"/>
                <a:cs typeface="Calibri"/>
              </a:rPr>
              <a:t>Management</a:t>
            </a:r>
            <a:endParaRPr sz="1850">
              <a:latin typeface="Calibri"/>
              <a:cs typeface="Calibri"/>
            </a:endParaRPr>
          </a:p>
          <a:p>
            <a:pPr marL="927100" marR="220979" lvl="1" indent="-370840">
              <a:lnSpc>
                <a:spcPct val="71400"/>
              </a:lnSpc>
              <a:spcBef>
                <a:spcPts val="250"/>
              </a:spcBef>
              <a:buClr>
                <a:srgbClr val="EC6133"/>
              </a:buClr>
              <a:buAutoNum type="alphaLcPeriod"/>
              <a:tabLst>
                <a:tab pos="927100" algn="l"/>
              </a:tabLst>
            </a:pPr>
            <a:r>
              <a:rPr sz="1500" dirty="0">
                <a:solidFill>
                  <a:srgbClr val="131046"/>
                </a:solidFill>
                <a:latin typeface="Calibri"/>
                <a:cs typeface="Calibri"/>
              </a:rPr>
              <a:t>Configuration-&gt;</a:t>
            </a:r>
            <a:r>
              <a:rPr sz="1500" spc="35" dirty="0">
                <a:solidFill>
                  <a:srgbClr val="131046"/>
                </a:solidFill>
                <a:latin typeface="Calibri"/>
                <a:cs typeface="Calibri"/>
              </a:rPr>
              <a:t> </a:t>
            </a:r>
            <a:r>
              <a:rPr sz="1500" dirty="0">
                <a:solidFill>
                  <a:srgbClr val="131046"/>
                </a:solidFill>
                <a:latin typeface="Calibri"/>
                <a:cs typeface="Calibri"/>
              </a:rPr>
              <a:t>system</a:t>
            </a:r>
            <a:r>
              <a:rPr sz="1500" spc="40" dirty="0">
                <a:solidFill>
                  <a:srgbClr val="131046"/>
                </a:solidFill>
                <a:latin typeface="Calibri"/>
                <a:cs typeface="Calibri"/>
              </a:rPr>
              <a:t> </a:t>
            </a:r>
            <a:r>
              <a:rPr sz="1500" dirty="0">
                <a:solidFill>
                  <a:srgbClr val="131046"/>
                </a:solidFill>
                <a:latin typeface="Calibri"/>
                <a:cs typeface="Calibri"/>
              </a:rPr>
              <a:t>settings</a:t>
            </a:r>
            <a:r>
              <a:rPr sz="1500" spc="40" dirty="0">
                <a:solidFill>
                  <a:srgbClr val="131046"/>
                </a:solidFill>
                <a:latin typeface="Calibri"/>
                <a:cs typeface="Calibri"/>
              </a:rPr>
              <a:t> </a:t>
            </a:r>
            <a:r>
              <a:rPr sz="1500" dirty="0">
                <a:solidFill>
                  <a:srgbClr val="131046"/>
                </a:solidFill>
                <a:latin typeface="Calibri"/>
                <a:cs typeface="Calibri"/>
              </a:rPr>
              <a:t>-&gt;</a:t>
            </a:r>
            <a:r>
              <a:rPr sz="1500" spc="40" dirty="0">
                <a:solidFill>
                  <a:srgbClr val="131046"/>
                </a:solidFill>
                <a:latin typeface="Calibri"/>
                <a:cs typeface="Calibri"/>
              </a:rPr>
              <a:t> </a:t>
            </a:r>
            <a:r>
              <a:rPr sz="1500" dirty="0">
                <a:solidFill>
                  <a:srgbClr val="131046"/>
                </a:solidFill>
                <a:latin typeface="Calibri"/>
                <a:cs typeface="Calibri"/>
              </a:rPr>
              <a:t>hardware</a:t>
            </a:r>
            <a:r>
              <a:rPr sz="1500" spc="40" dirty="0">
                <a:solidFill>
                  <a:srgbClr val="131046"/>
                </a:solidFill>
                <a:latin typeface="Calibri"/>
                <a:cs typeface="Calibri"/>
              </a:rPr>
              <a:t> </a:t>
            </a:r>
            <a:r>
              <a:rPr sz="1500" dirty="0">
                <a:solidFill>
                  <a:srgbClr val="131046"/>
                </a:solidFill>
                <a:latin typeface="Calibri"/>
                <a:cs typeface="Calibri"/>
              </a:rPr>
              <a:t>settings</a:t>
            </a:r>
            <a:r>
              <a:rPr sz="1500" spc="35" dirty="0">
                <a:solidFill>
                  <a:srgbClr val="131046"/>
                </a:solidFill>
                <a:latin typeface="Calibri"/>
                <a:cs typeface="Calibri"/>
              </a:rPr>
              <a:t> </a:t>
            </a:r>
            <a:r>
              <a:rPr sz="1500" dirty="0">
                <a:solidFill>
                  <a:srgbClr val="131046"/>
                </a:solidFill>
                <a:latin typeface="Calibri"/>
                <a:cs typeface="Calibri"/>
              </a:rPr>
              <a:t>-&gt;</a:t>
            </a:r>
            <a:r>
              <a:rPr sz="1500" spc="40" dirty="0">
                <a:solidFill>
                  <a:srgbClr val="131046"/>
                </a:solidFill>
                <a:latin typeface="Calibri"/>
                <a:cs typeface="Calibri"/>
              </a:rPr>
              <a:t> </a:t>
            </a:r>
            <a:r>
              <a:rPr sz="1500" dirty="0">
                <a:solidFill>
                  <a:srgbClr val="131046"/>
                </a:solidFill>
                <a:latin typeface="Calibri"/>
                <a:cs typeface="Calibri"/>
              </a:rPr>
              <a:t>cooling</a:t>
            </a:r>
            <a:r>
              <a:rPr sz="1500" spc="40" dirty="0">
                <a:solidFill>
                  <a:srgbClr val="131046"/>
                </a:solidFill>
                <a:latin typeface="Calibri"/>
                <a:cs typeface="Calibri"/>
              </a:rPr>
              <a:t> </a:t>
            </a:r>
            <a:r>
              <a:rPr sz="1500" dirty="0">
                <a:solidFill>
                  <a:srgbClr val="131046"/>
                </a:solidFill>
                <a:latin typeface="Calibri"/>
                <a:cs typeface="Calibri"/>
              </a:rPr>
              <a:t>configuration.</a:t>
            </a:r>
            <a:r>
              <a:rPr sz="1500" spc="40" dirty="0">
                <a:solidFill>
                  <a:srgbClr val="131046"/>
                </a:solidFill>
                <a:latin typeface="Calibri"/>
                <a:cs typeface="Calibri"/>
              </a:rPr>
              <a:t> </a:t>
            </a:r>
            <a:r>
              <a:rPr sz="1500" spc="-25" dirty="0">
                <a:solidFill>
                  <a:srgbClr val="131046"/>
                </a:solidFill>
                <a:latin typeface="Calibri"/>
                <a:cs typeface="Calibri"/>
              </a:rPr>
              <a:t>By </a:t>
            </a:r>
            <a:r>
              <a:rPr sz="1500" dirty="0">
                <a:solidFill>
                  <a:srgbClr val="131046"/>
                </a:solidFill>
                <a:latin typeface="Calibri"/>
                <a:cs typeface="Calibri"/>
              </a:rPr>
              <a:t>clicking</a:t>
            </a:r>
            <a:r>
              <a:rPr sz="1500" spc="40" dirty="0">
                <a:solidFill>
                  <a:srgbClr val="131046"/>
                </a:solidFill>
                <a:latin typeface="Calibri"/>
                <a:cs typeface="Calibri"/>
              </a:rPr>
              <a:t> </a:t>
            </a:r>
            <a:r>
              <a:rPr sz="1500" dirty="0">
                <a:solidFill>
                  <a:srgbClr val="131046"/>
                </a:solidFill>
                <a:latin typeface="Calibri"/>
                <a:cs typeface="Calibri"/>
              </a:rPr>
              <a:t>on</a:t>
            </a:r>
            <a:r>
              <a:rPr sz="1500" spc="40" dirty="0">
                <a:solidFill>
                  <a:srgbClr val="131046"/>
                </a:solidFill>
                <a:latin typeface="Calibri"/>
                <a:cs typeface="Calibri"/>
              </a:rPr>
              <a:t> </a:t>
            </a:r>
            <a:r>
              <a:rPr sz="1500" dirty="0">
                <a:solidFill>
                  <a:srgbClr val="131046"/>
                </a:solidFill>
                <a:latin typeface="Calibri"/>
                <a:cs typeface="Calibri"/>
              </a:rPr>
              <a:t>the</a:t>
            </a:r>
            <a:r>
              <a:rPr sz="1500" spc="40" dirty="0">
                <a:solidFill>
                  <a:srgbClr val="131046"/>
                </a:solidFill>
                <a:latin typeface="Calibri"/>
                <a:cs typeface="Calibri"/>
              </a:rPr>
              <a:t> </a:t>
            </a:r>
            <a:r>
              <a:rPr sz="1500" dirty="0">
                <a:solidFill>
                  <a:srgbClr val="131046"/>
                </a:solidFill>
                <a:latin typeface="Calibri"/>
                <a:cs typeface="Calibri"/>
              </a:rPr>
              <a:t>question</a:t>
            </a:r>
            <a:r>
              <a:rPr sz="1500" spc="40" dirty="0">
                <a:solidFill>
                  <a:srgbClr val="131046"/>
                </a:solidFill>
                <a:latin typeface="Calibri"/>
                <a:cs typeface="Calibri"/>
              </a:rPr>
              <a:t> </a:t>
            </a:r>
            <a:r>
              <a:rPr sz="1500" dirty="0">
                <a:solidFill>
                  <a:srgbClr val="131046"/>
                </a:solidFill>
                <a:latin typeface="Calibri"/>
                <a:cs typeface="Calibri"/>
              </a:rPr>
              <a:t>marks</a:t>
            </a:r>
            <a:r>
              <a:rPr sz="1500" spc="40" dirty="0">
                <a:solidFill>
                  <a:srgbClr val="131046"/>
                </a:solidFill>
                <a:latin typeface="Calibri"/>
                <a:cs typeface="Calibri"/>
              </a:rPr>
              <a:t> </a:t>
            </a:r>
            <a:r>
              <a:rPr sz="1500" dirty="0">
                <a:solidFill>
                  <a:srgbClr val="131046"/>
                </a:solidFill>
                <a:latin typeface="Calibri"/>
                <a:cs typeface="Calibri"/>
              </a:rPr>
              <a:t>you</a:t>
            </a:r>
            <a:r>
              <a:rPr sz="1500" spc="40" dirty="0">
                <a:solidFill>
                  <a:srgbClr val="131046"/>
                </a:solidFill>
                <a:latin typeface="Calibri"/>
                <a:cs typeface="Calibri"/>
              </a:rPr>
              <a:t> </a:t>
            </a:r>
            <a:r>
              <a:rPr sz="1500" dirty="0">
                <a:solidFill>
                  <a:srgbClr val="131046"/>
                </a:solidFill>
                <a:latin typeface="Calibri"/>
                <a:cs typeface="Calibri"/>
              </a:rPr>
              <a:t>are</a:t>
            </a:r>
            <a:r>
              <a:rPr sz="1500" spc="40" dirty="0">
                <a:solidFill>
                  <a:srgbClr val="131046"/>
                </a:solidFill>
                <a:latin typeface="Calibri"/>
                <a:cs typeface="Calibri"/>
              </a:rPr>
              <a:t> </a:t>
            </a:r>
            <a:r>
              <a:rPr sz="1500" dirty="0">
                <a:solidFill>
                  <a:srgbClr val="131046"/>
                </a:solidFill>
                <a:latin typeface="Calibri"/>
                <a:cs typeface="Calibri"/>
              </a:rPr>
              <a:t>able</a:t>
            </a:r>
            <a:r>
              <a:rPr sz="1500" spc="45" dirty="0">
                <a:solidFill>
                  <a:srgbClr val="131046"/>
                </a:solidFill>
                <a:latin typeface="Calibri"/>
                <a:cs typeface="Calibri"/>
              </a:rPr>
              <a:t> </a:t>
            </a:r>
            <a:r>
              <a:rPr sz="1500" dirty="0">
                <a:solidFill>
                  <a:srgbClr val="131046"/>
                </a:solidFill>
                <a:latin typeface="Calibri"/>
                <a:cs typeface="Calibri"/>
              </a:rPr>
              <a:t>to</a:t>
            </a:r>
            <a:r>
              <a:rPr sz="1500" spc="40" dirty="0">
                <a:solidFill>
                  <a:srgbClr val="131046"/>
                </a:solidFill>
                <a:latin typeface="Calibri"/>
                <a:cs typeface="Calibri"/>
              </a:rPr>
              <a:t> </a:t>
            </a:r>
            <a:r>
              <a:rPr sz="1500" dirty="0">
                <a:solidFill>
                  <a:srgbClr val="131046"/>
                </a:solidFill>
                <a:latin typeface="Calibri"/>
                <a:cs typeface="Calibri"/>
              </a:rPr>
              <a:t>see</a:t>
            </a:r>
            <a:r>
              <a:rPr sz="1500" spc="40" dirty="0">
                <a:solidFill>
                  <a:srgbClr val="131046"/>
                </a:solidFill>
                <a:latin typeface="Calibri"/>
                <a:cs typeface="Calibri"/>
              </a:rPr>
              <a:t> </a:t>
            </a:r>
            <a:r>
              <a:rPr sz="1500" dirty="0">
                <a:solidFill>
                  <a:srgbClr val="131046"/>
                </a:solidFill>
                <a:latin typeface="Calibri"/>
                <a:cs typeface="Calibri"/>
              </a:rPr>
              <a:t>more</a:t>
            </a:r>
            <a:r>
              <a:rPr sz="1500" spc="40" dirty="0">
                <a:solidFill>
                  <a:srgbClr val="131046"/>
                </a:solidFill>
                <a:latin typeface="Calibri"/>
                <a:cs typeface="Calibri"/>
              </a:rPr>
              <a:t> </a:t>
            </a:r>
            <a:r>
              <a:rPr sz="1500" dirty="0">
                <a:solidFill>
                  <a:srgbClr val="131046"/>
                </a:solidFill>
                <a:latin typeface="Calibri"/>
                <a:cs typeface="Calibri"/>
              </a:rPr>
              <a:t>information</a:t>
            </a:r>
            <a:r>
              <a:rPr sz="1500" spc="40" dirty="0">
                <a:solidFill>
                  <a:srgbClr val="131046"/>
                </a:solidFill>
                <a:latin typeface="Calibri"/>
                <a:cs typeface="Calibri"/>
              </a:rPr>
              <a:t> </a:t>
            </a:r>
            <a:r>
              <a:rPr sz="1500" dirty="0">
                <a:solidFill>
                  <a:srgbClr val="131046"/>
                </a:solidFill>
                <a:latin typeface="Calibri"/>
                <a:cs typeface="Calibri"/>
              </a:rPr>
              <a:t>about</a:t>
            </a:r>
            <a:r>
              <a:rPr sz="1500" spc="40" dirty="0">
                <a:solidFill>
                  <a:srgbClr val="131046"/>
                </a:solidFill>
                <a:latin typeface="Calibri"/>
                <a:cs typeface="Calibri"/>
              </a:rPr>
              <a:t> </a:t>
            </a:r>
            <a:r>
              <a:rPr sz="1500" spc="-25" dirty="0">
                <a:solidFill>
                  <a:srgbClr val="131046"/>
                </a:solidFill>
                <a:latin typeface="Calibri"/>
                <a:cs typeface="Calibri"/>
              </a:rPr>
              <a:t>the </a:t>
            </a:r>
            <a:r>
              <a:rPr sz="1500" dirty="0">
                <a:solidFill>
                  <a:srgbClr val="131046"/>
                </a:solidFill>
                <a:latin typeface="Calibri"/>
                <a:cs typeface="Calibri"/>
              </a:rPr>
              <a:t>cooling</a:t>
            </a:r>
            <a:r>
              <a:rPr sz="1500" spc="40" dirty="0">
                <a:solidFill>
                  <a:srgbClr val="131046"/>
                </a:solidFill>
                <a:latin typeface="Calibri"/>
                <a:cs typeface="Calibri"/>
              </a:rPr>
              <a:t> </a:t>
            </a:r>
            <a:r>
              <a:rPr sz="1500" dirty="0">
                <a:solidFill>
                  <a:srgbClr val="131046"/>
                </a:solidFill>
                <a:latin typeface="Calibri"/>
                <a:cs typeface="Calibri"/>
              </a:rPr>
              <a:t>limitations</a:t>
            </a:r>
            <a:r>
              <a:rPr sz="1500" spc="45" dirty="0">
                <a:solidFill>
                  <a:srgbClr val="131046"/>
                </a:solidFill>
                <a:latin typeface="Calibri"/>
                <a:cs typeface="Calibri"/>
              </a:rPr>
              <a:t> </a:t>
            </a:r>
            <a:r>
              <a:rPr sz="1500" dirty="0">
                <a:solidFill>
                  <a:srgbClr val="131046"/>
                </a:solidFill>
                <a:latin typeface="Calibri"/>
                <a:cs typeface="Calibri"/>
              </a:rPr>
              <a:t>of</a:t>
            </a:r>
            <a:r>
              <a:rPr sz="1500" spc="40" dirty="0">
                <a:solidFill>
                  <a:srgbClr val="131046"/>
                </a:solidFill>
                <a:latin typeface="Calibri"/>
                <a:cs typeface="Calibri"/>
              </a:rPr>
              <a:t> </a:t>
            </a:r>
            <a:r>
              <a:rPr sz="1500" dirty="0">
                <a:solidFill>
                  <a:srgbClr val="131046"/>
                </a:solidFill>
                <a:latin typeface="Calibri"/>
                <a:cs typeface="Calibri"/>
              </a:rPr>
              <a:t>the</a:t>
            </a:r>
            <a:r>
              <a:rPr sz="1500" spc="45" dirty="0">
                <a:solidFill>
                  <a:srgbClr val="131046"/>
                </a:solidFill>
                <a:latin typeface="Calibri"/>
                <a:cs typeface="Calibri"/>
              </a:rPr>
              <a:t> </a:t>
            </a:r>
            <a:r>
              <a:rPr sz="1500" spc="-10" dirty="0">
                <a:solidFill>
                  <a:srgbClr val="131046"/>
                </a:solidFill>
                <a:latin typeface="Calibri"/>
                <a:cs typeface="Calibri"/>
              </a:rPr>
              <a:t>system.</a:t>
            </a:r>
            <a:endParaRPr sz="150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6835" rIns="0" bIns="0" rtlCol="0">
            <a:spAutoFit/>
          </a:bodyPr>
          <a:lstStyle/>
          <a:p>
            <a:pPr marL="120650">
              <a:lnSpc>
                <a:spcPct val="100000"/>
              </a:lnSpc>
              <a:spcBef>
                <a:spcPts val="605"/>
              </a:spcBef>
            </a:pPr>
            <a:r>
              <a:rPr spc="-10" dirty="0"/>
              <a:t>vSphere</a:t>
            </a:r>
          </a:p>
          <a:p>
            <a:pPr marL="148590" marR="5080">
              <a:lnSpc>
                <a:spcPts val="1300"/>
              </a:lnSpc>
              <a:spcBef>
                <a:spcPts val="310"/>
              </a:spcBef>
            </a:pPr>
            <a:r>
              <a:rPr sz="1200" dirty="0"/>
              <a:t>As</a:t>
            </a:r>
            <a:r>
              <a:rPr sz="1200" spc="-25" dirty="0"/>
              <a:t> </a:t>
            </a:r>
            <a:r>
              <a:rPr sz="1200" dirty="0"/>
              <a:t>we</a:t>
            </a:r>
            <a:r>
              <a:rPr sz="1200" spc="-20" dirty="0"/>
              <a:t> </a:t>
            </a:r>
            <a:r>
              <a:rPr sz="1200" dirty="0"/>
              <a:t>mentioned</a:t>
            </a:r>
            <a:r>
              <a:rPr sz="1200" spc="-25" dirty="0"/>
              <a:t> </a:t>
            </a:r>
            <a:r>
              <a:rPr sz="1200" dirty="0"/>
              <a:t>in</a:t>
            </a:r>
            <a:r>
              <a:rPr sz="1200" spc="-20" dirty="0"/>
              <a:t> </a:t>
            </a:r>
            <a:r>
              <a:rPr sz="1200" dirty="0"/>
              <a:t>the</a:t>
            </a:r>
            <a:r>
              <a:rPr sz="1200" spc="-25" dirty="0"/>
              <a:t> </a:t>
            </a:r>
            <a:r>
              <a:rPr sz="1200" spc="-20" dirty="0"/>
              <a:t>overview, </a:t>
            </a:r>
            <a:r>
              <a:rPr sz="1200" dirty="0"/>
              <a:t>vSphere</a:t>
            </a:r>
            <a:r>
              <a:rPr sz="1200" spc="-25" dirty="0"/>
              <a:t> </a:t>
            </a:r>
            <a:r>
              <a:rPr sz="1200" dirty="0"/>
              <a:t>is</a:t>
            </a:r>
            <a:r>
              <a:rPr sz="1200" spc="-20" dirty="0"/>
              <a:t> </a:t>
            </a:r>
            <a:r>
              <a:rPr sz="1200" dirty="0"/>
              <a:t>the</a:t>
            </a:r>
            <a:r>
              <a:rPr sz="1200" spc="-25" dirty="0"/>
              <a:t> </a:t>
            </a:r>
            <a:r>
              <a:rPr sz="1200" spc="-10" dirty="0"/>
              <a:t>interface</a:t>
            </a:r>
            <a:r>
              <a:rPr sz="1200" spc="-20" dirty="0"/>
              <a:t> </a:t>
            </a:r>
            <a:r>
              <a:rPr sz="1200" dirty="0"/>
              <a:t>used</a:t>
            </a:r>
            <a:r>
              <a:rPr sz="1200" spc="-20" dirty="0"/>
              <a:t> </a:t>
            </a:r>
            <a:r>
              <a:rPr sz="1200" dirty="0"/>
              <a:t>to</a:t>
            </a:r>
            <a:r>
              <a:rPr sz="1200" spc="-25" dirty="0"/>
              <a:t> </a:t>
            </a:r>
            <a:r>
              <a:rPr sz="1200" spc="-10" dirty="0"/>
              <a:t>control</a:t>
            </a:r>
            <a:r>
              <a:rPr sz="1200" spc="-20" dirty="0"/>
              <a:t> </a:t>
            </a:r>
            <a:r>
              <a:rPr sz="1200" dirty="0"/>
              <a:t>any</a:t>
            </a:r>
            <a:r>
              <a:rPr sz="1200" spc="-25" dirty="0"/>
              <a:t> </a:t>
            </a:r>
            <a:r>
              <a:rPr sz="1200" dirty="0"/>
              <a:t>ESXi</a:t>
            </a:r>
            <a:r>
              <a:rPr sz="1200" spc="-20" dirty="0"/>
              <a:t> </a:t>
            </a:r>
            <a:r>
              <a:rPr sz="1200" dirty="0"/>
              <a:t>hosts</a:t>
            </a:r>
            <a:r>
              <a:rPr sz="1200" spc="-25" dirty="0"/>
              <a:t> </a:t>
            </a:r>
            <a:r>
              <a:rPr sz="1200" dirty="0"/>
              <a:t>that</a:t>
            </a:r>
            <a:r>
              <a:rPr sz="1200" spc="-20" dirty="0"/>
              <a:t> </a:t>
            </a:r>
            <a:r>
              <a:rPr sz="1200" dirty="0"/>
              <a:t>have</a:t>
            </a:r>
            <a:r>
              <a:rPr sz="1200" spc="-25" dirty="0"/>
              <a:t> </a:t>
            </a:r>
            <a:r>
              <a:rPr sz="1200" dirty="0"/>
              <a:t>vCenter</a:t>
            </a:r>
            <a:r>
              <a:rPr sz="1200" spc="-20" dirty="0"/>
              <a:t> </a:t>
            </a:r>
            <a:r>
              <a:rPr sz="1200" dirty="0"/>
              <a:t>running</a:t>
            </a:r>
            <a:r>
              <a:rPr sz="1200" spc="-20" dirty="0"/>
              <a:t> </a:t>
            </a:r>
            <a:r>
              <a:rPr sz="1200" spc="-25" dirty="0"/>
              <a:t>on </a:t>
            </a:r>
            <a:r>
              <a:rPr sz="1200" dirty="0"/>
              <a:t>them.</a:t>
            </a:r>
            <a:r>
              <a:rPr sz="1200" spc="-35" dirty="0"/>
              <a:t> </a:t>
            </a:r>
            <a:r>
              <a:rPr sz="1200" dirty="0"/>
              <a:t>There</a:t>
            </a:r>
            <a:r>
              <a:rPr sz="1200" spc="-20" dirty="0"/>
              <a:t> </a:t>
            </a:r>
            <a:r>
              <a:rPr sz="1200" dirty="0"/>
              <a:t>are</a:t>
            </a:r>
            <a:r>
              <a:rPr sz="1200" spc="-25" dirty="0"/>
              <a:t> </a:t>
            </a:r>
            <a:r>
              <a:rPr sz="1200" dirty="0"/>
              <a:t>many</a:t>
            </a:r>
            <a:r>
              <a:rPr sz="1200" spc="-20" dirty="0"/>
              <a:t> </a:t>
            </a:r>
            <a:r>
              <a:rPr sz="1200" spc="-10" dirty="0"/>
              <a:t>features</a:t>
            </a:r>
            <a:r>
              <a:rPr sz="1200" spc="-25" dirty="0"/>
              <a:t> </a:t>
            </a:r>
            <a:r>
              <a:rPr sz="1200" dirty="0"/>
              <a:t>the</a:t>
            </a:r>
            <a:r>
              <a:rPr sz="1200" spc="-20" dirty="0"/>
              <a:t> </a:t>
            </a:r>
            <a:r>
              <a:rPr sz="1200" dirty="0"/>
              <a:t>vSphere</a:t>
            </a:r>
            <a:r>
              <a:rPr sz="1200" spc="-25" dirty="0"/>
              <a:t> </a:t>
            </a:r>
            <a:r>
              <a:rPr sz="1200" dirty="0"/>
              <a:t>client</a:t>
            </a:r>
            <a:r>
              <a:rPr sz="1200" spc="-20" dirty="0"/>
              <a:t> </a:t>
            </a:r>
            <a:r>
              <a:rPr sz="1200" dirty="0"/>
              <a:t>has</a:t>
            </a:r>
            <a:r>
              <a:rPr sz="1200" spc="-25" dirty="0"/>
              <a:t> </a:t>
            </a:r>
            <a:r>
              <a:rPr sz="1200" dirty="0"/>
              <a:t>and</a:t>
            </a:r>
            <a:r>
              <a:rPr sz="1200" spc="-20" dirty="0"/>
              <a:t> </a:t>
            </a:r>
            <a:r>
              <a:rPr sz="1200" dirty="0"/>
              <a:t>in</a:t>
            </a:r>
            <a:r>
              <a:rPr sz="1200" spc="-25" dirty="0"/>
              <a:t> </a:t>
            </a:r>
            <a:r>
              <a:rPr sz="1200" dirty="0"/>
              <a:t>order</a:t>
            </a:r>
            <a:r>
              <a:rPr sz="1200" spc="-20" dirty="0"/>
              <a:t> </a:t>
            </a:r>
            <a:r>
              <a:rPr sz="1200" dirty="0"/>
              <a:t>to</a:t>
            </a:r>
            <a:r>
              <a:rPr sz="1200" spc="-25" dirty="0"/>
              <a:t> </a:t>
            </a:r>
            <a:r>
              <a:rPr sz="1200" dirty="0"/>
              <a:t>fully</a:t>
            </a:r>
            <a:r>
              <a:rPr sz="1200" spc="-20" dirty="0"/>
              <a:t> </a:t>
            </a:r>
            <a:r>
              <a:rPr sz="1200" spc="-10" dirty="0"/>
              <a:t>understand</a:t>
            </a:r>
            <a:r>
              <a:rPr sz="1200" spc="-25" dirty="0"/>
              <a:t> </a:t>
            </a:r>
            <a:r>
              <a:rPr sz="1200" dirty="0"/>
              <a:t>how</a:t>
            </a:r>
            <a:r>
              <a:rPr sz="1200" spc="-20" dirty="0"/>
              <a:t> </a:t>
            </a:r>
            <a:r>
              <a:rPr sz="1200" dirty="0"/>
              <a:t>the</a:t>
            </a:r>
            <a:r>
              <a:rPr sz="1200" spc="-25" dirty="0"/>
              <a:t> </a:t>
            </a:r>
            <a:r>
              <a:rPr sz="1200" spc="-10" dirty="0"/>
              <a:t>interface</a:t>
            </a:r>
            <a:r>
              <a:rPr sz="1200" spc="-20" dirty="0"/>
              <a:t> </a:t>
            </a:r>
            <a:r>
              <a:rPr sz="1200" dirty="0"/>
              <a:t>works</a:t>
            </a:r>
            <a:r>
              <a:rPr sz="1200" spc="-25" dirty="0"/>
              <a:t> </a:t>
            </a:r>
            <a:r>
              <a:rPr sz="1200" dirty="0"/>
              <a:t>its</a:t>
            </a:r>
            <a:r>
              <a:rPr sz="1200" spc="-20" dirty="0"/>
              <a:t> good </a:t>
            </a:r>
            <a:r>
              <a:rPr sz="1200" dirty="0"/>
              <a:t>to</a:t>
            </a:r>
            <a:r>
              <a:rPr sz="1200" spc="-30" dirty="0"/>
              <a:t> </a:t>
            </a:r>
            <a:r>
              <a:rPr sz="1200" dirty="0"/>
              <a:t>see</a:t>
            </a:r>
            <a:r>
              <a:rPr sz="1200" spc="-15" dirty="0"/>
              <a:t> </a:t>
            </a:r>
            <a:r>
              <a:rPr sz="1200" dirty="0"/>
              <a:t>pictures</a:t>
            </a:r>
            <a:r>
              <a:rPr sz="1200" spc="-20" dirty="0"/>
              <a:t> </a:t>
            </a:r>
            <a:r>
              <a:rPr sz="1200" dirty="0"/>
              <a:t>of</a:t>
            </a:r>
            <a:r>
              <a:rPr sz="1200" spc="-15" dirty="0"/>
              <a:t> </a:t>
            </a:r>
            <a:r>
              <a:rPr sz="1200" dirty="0"/>
              <a:t>the</a:t>
            </a:r>
            <a:r>
              <a:rPr sz="1200" spc="-20" dirty="0"/>
              <a:t> </a:t>
            </a:r>
            <a:r>
              <a:rPr sz="1200" spc="-10" dirty="0"/>
              <a:t>interface.</a:t>
            </a:r>
            <a:r>
              <a:rPr sz="1200" spc="-15" dirty="0"/>
              <a:t> </a:t>
            </a:r>
            <a:r>
              <a:rPr sz="1200" dirty="0"/>
              <a:t>Below</a:t>
            </a:r>
            <a:r>
              <a:rPr sz="1200" spc="-20" dirty="0"/>
              <a:t> </a:t>
            </a:r>
            <a:r>
              <a:rPr sz="1200" dirty="0"/>
              <a:t>is</a:t>
            </a:r>
            <a:r>
              <a:rPr sz="1200" spc="-15" dirty="0"/>
              <a:t> </a:t>
            </a:r>
            <a:r>
              <a:rPr sz="1200" dirty="0"/>
              <a:t>an</a:t>
            </a:r>
            <a:r>
              <a:rPr sz="1200" spc="-20" dirty="0"/>
              <a:t> </a:t>
            </a:r>
            <a:r>
              <a:rPr sz="1200" spc="-10" dirty="0"/>
              <a:t>example</a:t>
            </a:r>
            <a:r>
              <a:rPr sz="1200" spc="-15" dirty="0"/>
              <a:t> </a:t>
            </a:r>
            <a:r>
              <a:rPr sz="1200" dirty="0"/>
              <a:t>of</a:t>
            </a:r>
            <a:r>
              <a:rPr sz="1200" spc="-20" dirty="0"/>
              <a:t> </a:t>
            </a:r>
            <a:r>
              <a:rPr sz="1200" dirty="0"/>
              <a:t>how</a:t>
            </a:r>
            <a:r>
              <a:rPr sz="1200" spc="-15" dirty="0"/>
              <a:t> </a:t>
            </a:r>
            <a:r>
              <a:rPr sz="1200" dirty="0"/>
              <a:t>you</a:t>
            </a:r>
            <a:r>
              <a:rPr sz="1200" spc="-15" dirty="0"/>
              <a:t> </a:t>
            </a:r>
            <a:r>
              <a:rPr sz="1200" dirty="0"/>
              <a:t>are</a:t>
            </a:r>
            <a:r>
              <a:rPr sz="1200" spc="-20" dirty="0"/>
              <a:t> </a:t>
            </a:r>
            <a:r>
              <a:rPr sz="1200" dirty="0"/>
              <a:t>able</a:t>
            </a:r>
            <a:r>
              <a:rPr sz="1200" spc="-15" dirty="0"/>
              <a:t> </a:t>
            </a:r>
            <a:r>
              <a:rPr sz="1200" dirty="0"/>
              <a:t>to</a:t>
            </a:r>
            <a:r>
              <a:rPr sz="1200" spc="-20" dirty="0"/>
              <a:t> </a:t>
            </a:r>
            <a:r>
              <a:rPr sz="1200" dirty="0"/>
              <a:t>view</a:t>
            </a:r>
            <a:r>
              <a:rPr sz="1200" spc="-15" dirty="0"/>
              <a:t> </a:t>
            </a:r>
            <a:r>
              <a:rPr sz="1200" spc="-10" dirty="0"/>
              <a:t>different</a:t>
            </a:r>
            <a:r>
              <a:rPr sz="1200" spc="-20" dirty="0"/>
              <a:t> </a:t>
            </a:r>
            <a:r>
              <a:rPr sz="1200" dirty="0"/>
              <a:t>hosts</a:t>
            </a:r>
            <a:r>
              <a:rPr sz="1200" spc="-15" dirty="0"/>
              <a:t> </a:t>
            </a:r>
            <a:r>
              <a:rPr sz="1200" dirty="0"/>
              <a:t>in</a:t>
            </a:r>
            <a:r>
              <a:rPr sz="1200" spc="-20" dirty="0"/>
              <a:t> </a:t>
            </a:r>
            <a:r>
              <a:rPr sz="1200" dirty="0"/>
              <a:t>a</a:t>
            </a:r>
            <a:r>
              <a:rPr sz="1200" spc="-15" dirty="0"/>
              <a:t> </a:t>
            </a:r>
            <a:r>
              <a:rPr sz="1200" spc="-20" dirty="0"/>
              <a:t>cluster. </a:t>
            </a:r>
            <a:r>
              <a:rPr sz="1200" dirty="0"/>
              <a:t>As</a:t>
            </a:r>
            <a:r>
              <a:rPr sz="1200" spc="-15" dirty="0"/>
              <a:t> </a:t>
            </a:r>
            <a:r>
              <a:rPr sz="1200" dirty="0"/>
              <a:t>you</a:t>
            </a:r>
            <a:r>
              <a:rPr sz="1200" spc="-15" dirty="0"/>
              <a:t> </a:t>
            </a:r>
            <a:r>
              <a:rPr sz="1200" spc="-25" dirty="0"/>
              <a:t>can </a:t>
            </a:r>
            <a:r>
              <a:rPr sz="1200" dirty="0"/>
              <a:t>see</a:t>
            </a:r>
            <a:r>
              <a:rPr sz="1200" spc="-40" dirty="0"/>
              <a:t> </a:t>
            </a:r>
            <a:r>
              <a:rPr sz="1200" dirty="0"/>
              <a:t>you</a:t>
            </a:r>
            <a:r>
              <a:rPr sz="1200" spc="-25" dirty="0"/>
              <a:t> </a:t>
            </a:r>
            <a:r>
              <a:rPr sz="1200" dirty="0"/>
              <a:t>can</a:t>
            </a:r>
            <a:r>
              <a:rPr sz="1200" spc="-30" dirty="0"/>
              <a:t> </a:t>
            </a:r>
            <a:r>
              <a:rPr sz="1200" dirty="0"/>
              <a:t>choose</a:t>
            </a:r>
            <a:r>
              <a:rPr sz="1200" spc="-25" dirty="0"/>
              <a:t> </a:t>
            </a:r>
            <a:r>
              <a:rPr sz="1200" dirty="0"/>
              <a:t>from</a:t>
            </a:r>
            <a:r>
              <a:rPr sz="1200" spc="-25" dirty="0"/>
              <a:t> </a:t>
            </a:r>
            <a:r>
              <a:rPr sz="1200" dirty="0"/>
              <a:t>multiple</a:t>
            </a:r>
            <a:r>
              <a:rPr sz="1200" spc="-30" dirty="0"/>
              <a:t> </a:t>
            </a:r>
            <a:r>
              <a:rPr sz="1200" dirty="0"/>
              <a:t>ESXi</a:t>
            </a:r>
            <a:r>
              <a:rPr sz="1200" spc="-25" dirty="0"/>
              <a:t> </a:t>
            </a:r>
            <a:r>
              <a:rPr sz="1200" dirty="0"/>
              <a:t>hosts</a:t>
            </a:r>
            <a:r>
              <a:rPr sz="1200" spc="-30" dirty="0"/>
              <a:t> </a:t>
            </a:r>
            <a:r>
              <a:rPr sz="1200" dirty="0"/>
              <a:t>in</a:t>
            </a:r>
            <a:r>
              <a:rPr sz="1200" spc="-25" dirty="0"/>
              <a:t> </a:t>
            </a:r>
            <a:r>
              <a:rPr sz="1200" dirty="0"/>
              <a:t>each</a:t>
            </a:r>
            <a:r>
              <a:rPr sz="1200" spc="-25" dirty="0"/>
              <a:t> </a:t>
            </a:r>
            <a:r>
              <a:rPr sz="1200" spc="-10" dirty="0"/>
              <a:t>cluster.</a:t>
            </a:r>
            <a:endParaRPr sz="1200"/>
          </a:p>
        </p:txBody>
      </p:sp>
      <p:sp>
        <p:nvSpPr>
          <p:cNvPr id="3" name="object 3"/>
          <p:cNvSpPr/>
          <p:nvPr/>
        </p:nvSpPr>
        <p:spPr>
          <a:xfrm>
            <a:off x="2764639" y="4844839"/>
            <a:ext cx="3617595" cy="274320"/>
          </a:xfrm>
          <a:custGeom>
            <a:avLst/>
            <a:gdLst/>
            <a:ahLst/>
            <a:cxnLst/>
            <a:rect l="l" t="t" r="r" b="b"/>
            <a:pathLst>
              <a:path w="3617595" h="274320">
                <a:moveTo>
                  <a:pt x="0" y="0"/>
                </a:moveTo>
                <a:lnTo>
                  <a:pt x="3617102" y="0"/>
                </a:lnTo>
                <a:lnTo>
                  <a:pt x="3617102" y="273843"/>
                </a:lnTo>
                <a:lnTo>
                  <a:pt x="0" y="273843"/>
                </a:lnTo>
                <a:lnTo>
                  <a:pt x="0" y="0"/>
                </a:lnTo>
                <a:close/>
              </a:path>
            </a:pathLst>
          </a:custGeom>
          <a:ln w="9524">
            <a:solidFill>
              <a:srgbClr val="17145C"/>
            </a:solidFill>
          </a:ln>
        </p:spPr>
        <p:txBody>
          <a:bodyPr wrap="square" lIns="0" tIns="0" rIns="0" bIns="0" rtlCol="0"/>
          <a:lstStyle/>
          <a:p>
            <a:endParaRPr/>
          </a:p>
        </p:txBody>
      </p:sp>
      <p:pic>
        <p:nvPicPr>
          <p:cNvPr id="4" name="object 4"/>
          <p:cNvPicPr/>
          <p:nvPr/>
        </p:nvPicPr>
        <p:blipFill>
          <a:blip r:embed="rId2" cstate="print"/>
          <a:stretch>
            <a:fillRect/>
          </a:stretch>
        </p:blipFill>
        <p:spPr>
          <a:xfrm>
            <a:off x="2311100" y="1396500"/>
            <a:ext cx="4567499" cy="3363273"/>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6835" rIns="0" bIns="0" rtlCol="0">
            <a:spAutoFit/>
          </a:bodyPr>
          <a:lstStyle/>
          <a:p>
            <a:pPr marL="120650">
              <a:lnSpc>
                <a:spcPct val="100000"/>
              </a:lnSpc>
              <a:spcBef>
                <a:spcPts val="605"/>
              </a:spcBef>
            </a:pPr>
            <a:r>
              <a:rPr spc="-10" dirty="0"/>
              <a:t>vSphere</a:t>
            </a:r>
          </a:p>
          <a:p>
            <a:pPr marL="148590" marR="5080">
              <a:lnSpc>
                <a:spcPts val="1300"/>
              </a:lnSpc>
              <a:spcBef>
                <a:spcPts val="310"/>
              </a:spcBef>
            </a:pPr>
            <a:r>
              <a:rPr sz="1200" dirty="0"/>
              <a:t>There</a:t>
            </a:r>
            <a:r>
              <a:rPr sz="1200" spc="-30" dirty="0"/>
              <a:t> </a:t>
            </a:r>
            <a:r>
              <a:rPr sz="1200" dirty="0"/>
              <a:t>are</a:t>
            </a:r>
            <a:r>
              <a:rPr sz="1200" spc="-25" dirty="0"/>
              <a:t> </a:t>
            </a:r>
            <a:r>
              <a:rPr sz="1200" dirty="0"/>
              <a:t>two</a:t>
            </a:r>
            <a:r>
              <a:rPr sz="1200" spc="-25" dirty="0"/>
              <a:t> </a:t>
            </a:r>
            <a:r>
              <a:rPr sz="1200" dirty="0"/>
              <a:t>ways</a:t>
            </a:r>
            <a:r>
              <a:rPr sz="1200" spc="-30" dirty="0"/>
              <a:t> </a:t>
            </a:r>
            <a:r>
              <a:rPr sz="1200" dirty="0"/>
              <a:t>you</a:t>
            </a:r>
            <a:r>
              <a:rPr sz="1200" spc="-25" dirty="0"/>
              <a:t> </a:t>
            </a:r>
            <a:r>
              <a:rPr sz="1200" dirty="0"/>
              <a:t>can</a:t>
            </a:r>
            <a:r>
              <a:rPr sz="1200" spc="-25" dirty="0"/>
              <a:t> </a:t>
            </a:r>
            <a:r>
              <a:rPr sz="1200" dirty="0"/>
              <a:t>use</a:t>
            </a:r>
            <a:r>
              <a:rPr sz="1200" spc="-25" dirty="0"/>
              <a:t> </a:t>
            </a:r>
            <a:r>
              <a:rPr sz="1200" dirty="0"/>
              <a:t>vSphere,</a:t>
            </a:r>
            <a:r>
              <a:rPr sz="1200" spc="-30" dirty="0"/>
              <a:t> </a:t>
            </a:r>
            <a:r>
              <a:rPr sz="1200" dirty="0"/>
              <a:t>either</a:t>
            </a:r>
            <a:r>
              <a:rPr sz="1200" spc="-25" dirty="0"/>
              <a:t> </a:t>
            </a:r>
            <a:r>
              <a:rPr sz="1200" dirty="0"/>
              <a:t>through</a:t>
            </a:r>
            <a:r>
              <a:rPr sz="1200" spc="-25" dirty="0"/>
              <a:t> </a:t>
            </a:r>
            <a:r>
              <a:rPr sz="1200" dirty="0"/>
              <a:t>the</a:t>
            </a:r>
            <a:r>
              <a:rPr sz="1200" spc="-25" dirty="0"/>
              <a:t> </a:t>
            </a:r>
            <a:r>
              <a:rPr sz="1200" dirty="0"/>
              <a:t>web</a:t>
            </a:r>
            <a:r>
              <a:rPr sz="1200" spc="-30" dirty="0"/>
              <a:t> </a:t>
            </a:r>
            <a:r>
              <a:rPr sz="1200" dirty="0"/>
              <a:t>or</a:t>
            </a:r>
            <a:r>
              <a:rPr sz="1200" spc="-25" dirty="0"/>
              <a:t> </a:t>
            </a:r>
            <a:r>
              <a:rPr sz="1200" dirty="0"/>
              <a:t>an</a:t>
            </a:r>
            <a:r>
              <a:rPr sz="1200" spc="-25" dirty="0"/>
              <a:t> </a:t>
            </a:r>
            <a:r>
              <a:rPr sz="1200" dirty="0"/>
              <a:t>actual</a:t>
            </a:r>
            <a:r>
              <a:rPr sz="1200" spc="-30" dirty="0"/>
              <a:t> </a:t>
            </a:r>
            <a:r>
              <a:rPr sz="1200" dirty="0"/>
              <a:t>client.</a:t>
            </a:r>
            <a:r>
              <a:rPr sz="1200" spc="-25" dirty="0"/>
              <a:t> </a:t>
            </a:r>
            <a:r>
              <a:rPr sz="1200" dirty="0"/>
              <a:t>Here</a:t>
            </a:r>
            <a:r>
              <a:rPr sz="1200" spc="-25" dirty="0"/>
              <a:t> </a:t>
            </a:r>
            <a:r>
              <a:rPr sz="1200" dirty="0"/>
              <a:t>below</a:t>
            </a:r>
            <a:r>
              <a:rPr sz="1200" spc="-25" dirty="0"/>
              <a:t> </a:t>
            </a:r>
            <a:r>
              <a:rPr sz="1200" dirty="0"/>
              <a:t>is</a:t>
            </a:r>
            <a:r>
              <a:rPr sz="1200" spc="-30" dirty="0"/>
              <a:t> </a:t>
            </a:r>
            <a:r>
              <a:rPr sz="1200" dirty="0"/>
              <a:t>an</a:t>
            </a:r>
            <a:r>
              <a:rPr sz="1200" spc="-25" dirty="0"/>
              <a:t> </a:t>
            </a:r>
            <a:r>
              <a:rPr sz="1200" spc="-10" dirty="0"/>
              <a:t>example</a:t>
            </a:r>
            <a:r>
              <a:rPr sz="1200" spc="-25" dirty="0"/>
              <a:t> </a:t>
            </a:r>
            <a:r>
              <a:rPr sz="1200" dirty="0"/>
              <a:t>of</a:t>
            </a:r>
            <a:r>
              <a:rPr sz="1200" spc="-25" dirty="0"/>
              <a:t> the </a:t>
            </a:r>
            <a:r>
              <a:rPr sz="1200" dirty="0"/>
              <a:t>web</a:t>
            </a:r>
            <a:r>
              <a:rPr sz="1200" spc="-30" dirty="0"/>
              <a:t> </a:t>
            </a:r>
            <a:r>
              <a:rPr sz="1200" dirty="0"/>
              <a:t>client</a:t>
            </a:r>
            <a:r>
              <a:rPr sz="1200" spc="-20" dirty="0"/>
              <a:t> </a:t>
            </a:r>
            <a:r>
              <a:rPr sz="1200" dirty="0"/>
              <a:t>and</a:t>
            </a:r>
            <a:r>
              <a:rPr sz="1200" spc="-20" dirty="0"/>
              <a:t> </a:t>
            </a:r>
            <a:r>
              <a:rPr sz="1200" dirty="0"/>
              <a:t>how</a:t>
            </a:r>
            <a:r>
              <a:rPr sz="1200" spc="-20" dirty="0"/>
              <a:t> </a:t>
            </a:r>
            <a:r>
              <a:rPr sz="1200" dirty="0"/>
              <a:t>it</a:t>
            </a:r>
            <a:r>
              <a:rPr sz="1200" spc="-15" dirty="0"/>
              <a:t> </a:t>
            </a:r>
            <a:r>
              <a:rPr sz="1200" dirty="0"/>
              <a:t>can</a:t>
            </a:r>
            <a:r>
              <a:rPr sz="1200" spc="-20" dirty="0"/>
              <a:t> </a:t>
            </a:r>
            <a:r>
              <a:rPr sz="1200" spc="-10" dirty="0"/>
              <a:t>control</a:t>
            </a:r>
            <a:r>
              <a:rPr sz="1200" spc="-20" dirty="0"/>
              <a:t> </a:t>
            </a:r>
            <a:r>
              <a:rPr sz="1200" dirty="0"/>
              <a:t>the</a:t>
            </a:r>
            <a:r>
              <a:rPr sz="1200" spc="-20" dirty="0"/>
              <a:t> </a:t>
            </a:r>
            <a:r>
              <a:rPr sz="1200" dirty="0"/>
              <a:t>ESXi</a:t>
            </a:r>
            <a:r>
              <a:rPr sz="1200" spc="-15" dirty="0"/>
              <a:t> </a:t>
            </a:r>
            <a:r>
              <a:rPr sz="1200" dirty="0"/>
              <a:t>host</a:t>
            </a:r>
            <a:r>
              <a:rPr sz="1200" spc="-20" dirty="0"/>
              <a:t> </a:t>
            </a:r>
            <a:r>
              <a:rPr sz="1200" dirty="0"/>
              <a:t>as</a:t>
            </a:r>
            <a:r>
              <a:rPr sz="1200" spc="-20" dirty="0"/>
              <a:t> </a:t>
            </a:r>
            <a:r>
              <a:rPr sz="1200" dirty="0"/>
              <a:t>well</a:t>
            </a:r>
            <a:r>
              <a:rPr sz="1200" spc="-20" dirty="0"/>
              <a:t> </a:t>
            </a:r>
            <a:r>
              <a:rPr sz="1200" dirty="0"/>
              <a:t>as</a:t>
            </a:r>
            <a:r>
              <a:rPr sz="1200" spc="-15" dirty="0"/>
              <a:t> </a:t>
            </a:r>
            <a:r>
              <a:rPr sz="1200" dirty="0"/>
              <a:t>vCenter</a:t>
            </a:r>
            <a:r>
              <a:rPr sz="1200" spc="-20" dirty="0"/>
              <a:t> </a:t>
            </a:r>
            <a:r>
              <a:rPr sz="1200" spc="-10" dirty="0"/>
              <a:t>installed</a:t>
            </a:r>
            <a:r>
              <a:rPr sz="1200" spc="-20" dirty="0"/>
              <a:t> </a:t>
            </a:r>
            <a:r>
              <a:rPr sz="1200" dirty="0"/>
              <a:t>on</a:t>
            </a:r>
            <a:r>
              <a:rPr sz="1200" spc="-20" dirty="0"/>
              <a:t> </a:t>
            </a:r>
            <a:r>
              <a:rPr sz="1200" dirty="0"/>
              <a:t>the</a:t>
            </a:r>
            <a:r>
              <a:rPr sz="1200" spc="-15" dirty="0"/>
              <a:t> </a:t>
            </a:r>
            <a:r>
              <a:rPr sz="1200" spc="-10" dirty="0"/>
              <a:t>host.</a:t>
            </a:r>
            <a:endParaRPr sz="1200"/>
          </a:p>
        </p:txBody>
      </p:sp>
      <p:sp>
        <p:nvSpPr>
          <p:cNvPr id="3" name="object 3"/>
          <p:cNvSpPr/>
          <p:nvPr/>
        </p:nvSpPr>
        <p:spPr>
          <a:xfrm>
            <a:off x="2764639" y="4844839"/>
            <a:ext cx="3617595" cy="274320"/>
          </a:xfrm>
          <a:custGeom>
            <a:avLst/>
            <a:gdLst/>
            <a:ahLst/>
            <a:cxnLst/>
            <a:rect l="l" t="t" r="r" b="b"/>
            <a:pathLst>
              <a:path w="3617595" h="274320">
                <a:moveTo>
                  <a:pt x="0" y="0"/>
                </a:moveTo>
                <a:lnTo>
                  <a:pt x="3617100" y="0"/>
                </a:lnTo>
                <a:lnTo>
                  <a:pt x="3617100" y="273899"/>
                </a:lnTo>
                <a:lnTo>
                  <a:pt x="0" y="273899"/>
                </a:lnTo>
                <a:lnTo>
                  <a:pt x="0" y="0"/>
                </a:lnTo>
                <a:close/>
              </a:path>
            </a:pathLst>
          </a:custGeom>
          <a:ln w="9524">
            <a:solidFill>
              <a:srgbClr val="17145C"/>
            </a:solidFill>
          </a:ln>
        </p:spPr>
        <p:txBody>
          <a:bodyPr wrap="square" lIns="0" tIns="0" rIns="0" bIns="0" rtlCol="0"/>
          <a:lstStyle/>
          <a:p>
            <a:endParaRPr/>
          </a:p>
        </p:txBody>
      </p:sp>
      <p:pic>
        <p:nvPicPr>
          <p:cNvPr id="4" name="object 4"/>
          <p:cNvPicPr/>
          <p:nvPr/>
        </p:nvPicPr>
        <p:blipFill>
          <a:blip r:embed="rId2" cstate="print"/>
          <a:stretch>
            <a:fillRect/>
          </a:stretch>
        </p:blipFill>
        <p:spPr>
          <a:xfrm>
            <a:off x="1532675" y="1126900"/>
            <a:ext cx="6424660" cy="3548324"/>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ct val="100000"/>
              </a:lnSpc>
            </a:pPr>
            <a:fld id="{81D60167-4931-47E6-BA6A-407CBD079E47}" type="slidenum">
              <a:rPr spc="-25" dirty="0"/>
              <a:t>9</a:t>
            </a:fld>
            <a:endParaRPr spc="-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848</Words>
  <Application>Microsoft Office PowerPoint</Application>
  <PresentationFormat>On-screen Show (16:9)</PresentationFormat>
  <Paragraphs>70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PowerPoint Presentation</vt:lpstr>
      <vt:lpstr>Overview</vt:lpstr>
      <vt:lpstr>Overview Here is a diagram showing the flow of how the programs are used together</vt:lpstr>
      <vt:lpstr>PowerPoint Presentation</vt:lpstr>
      <vt:lpstr>iDRAC We already know what iDRAC is used for, but it's good to dive deep into the actual program to see the main features and how it can be used. The main dashboard is where you can access most of the information such as task summaries, and system health. If there is ever issues to your system you’d be able to view the status in “health information”. You can also view detailed information by selecting details and you will be show with many more options.</vt:lpstr>
      <vt:lpstr>iDRAC</vt:lpstr>
      <vt:lpstr>iDRAC</vt:lpstr>
      <vt:lpstr>vSphere As we mentioned in the overview, vSphere is the interface used to control any ESXi hosts that have vCenter running on them. There are many features the vSphere client has and in order to fully understand how the interface works its good to see pictures of the interface. Below is an example of how you are able to view different hosts in a cluster. As you can see you can choose from multiple ESXi hosts in each cluster.</vt:lpstr>
      <vt:lpstr>vSphere There are two ways you can use vSphere, either through the web or an actual client. Here below is an example of the web client and how it can control the ESXi host as well as vCenter installed on the host.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IDRAC, vSphere &amp; vCenter Training</dc:title>
  <cp:lastModifiedBy>Abdurrahmaan Baghdadi</cp:lastModifiedBy>
  <cp:revision>1</cp:revision>
  <dcterms:created xsi:type="dcterms:W3CDTF">2023-09-13T17:53:15Z</dcterms:created>
  <dcterms:modified xsi:type="dcterms:W3CDTF">2023-09-13T17:56:53Z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