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57" r:id="rId4"/>
    <p:sldId id="258" r:id="rId5"/>
    <p:sldId id="260" r:id="rId6"/>
    <p:sldId id="259" r:id="rId7"/>
    <p:sldId id="266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83FAA-852B-442D-B1AD-B80B4A37EC12}">
          <p14:sldIdLst>
            <p14:sldId id="256"/>
            <p14:sldId id="265"/>
            <p14:sldId id="257"/>
            <p14:sldId id="258"/>
            <p14:sldId id="260"/>
            <p14:sldId id="259"/>
            <p14:sldId id="266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rrahman Morsi" initials="AM" lastIdx="2" clrIdx="0">
    <p:extLst>
      <p:ext uri="{19B8F6BF-5375-455C-9EA6-DF929625EA0E}">
        <p15:presenceInfo xmlns:p15="http://schemas.microsoft.com/office/powerpoint/2012/main" userId="40ba9231ccef37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C029D-9F54-425E-AA91-25D5E9B0D182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A1A8E-C890-48FB-A2EF-27419220F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31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A1A8E-C890-48FB-A2EF-27419220F7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77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A1A8E-C890-48FB-A2EF-27419220F7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2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4AE3-9330-E95F-12D9-DE7DBF1F8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5157D-9CCC-1F75-4329-486B6D3F8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77B39-0F0C-0587-3AA8-B295263D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59F2-5788-4AEA-80AF-CD84D7A73DC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7338A-7E0A-00B2-C31B-DA2D7995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E6C58-3D3F-6A7D-BADA-96089C316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A053-A15A-4AB9-A9B1-97B391BF7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CA4C-DC65-22F0-C351-8BAF6262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6983A-B967-33A7-7BAA-F9CE41F2A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8FE56-056E-1717-C382-9E7F8155F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59F2-5788-4AEA-80AF-CD84D7A73DC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98EEF-08FA-E223-BFDC-56F17E25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40E6A-297E-24BC-1E35-238BAFB9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A053-A15A-4AB9-A9B1-97B391BF7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0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7E6D88-1959-2A01-30FF-22CD65F89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FE491-7425-246E-3F79-B88F1701B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F0275-860B-4148-6CE1-A3524D25A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59F2-5788-4AEA-80AF-CD84D7A73DC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96226-FA95-5B7C-B87D-FA03C143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B988C-8AC5-0651-68F2-3728422E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A053-A15A-4AB9-A9B1-97B391BF7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4E5E-ACBB-E071-491A-18B0CB35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8B2F9-D6A3-102B-A140-8BCDA68AF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CE131-E73D-C11E-0A25-EF4B3197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59F2-5788-4AEA-80AF-CD84D7A73DC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30D15-BBA2-F9A7-FB1D-9E908FD92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C047E-2E68-CB11-922A-5D2EDBA0E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A053-A15A-4AB9-A9B1-97B391BF7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6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52CA-9C3A-8AEA-47AC-79FABF00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4A620-F8D4-B7C9-E302-C2483CD9D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766BE-77D2-3A20-63E3-D8243B7E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59F2-5788-4AEA-80AF-CD84D7A73DC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675EB-A150-81EE-D96A-6BDED133E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4D60A-333D-961E-6425-3C81A8AD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A053-A15A-4AB9-A9B1-97B391BF7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8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76131-D85B-98F3-27FB-B125B365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E9473-866E-6EF0-0FF1-6FF612914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66045-3B6E-302D-A458-293EF8209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E4FC2-9DD5-9FCE-4E03-6ECCA38EB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59F2-5788-4AEA-80AF-CD84D7A73DC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67B9B-6E2A-E6A2-8B22-D73B4A84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FB5C2-B7C0-5267-11A9-EDF1FFE2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A053-A15A-4AB9-A9B1-97B391BF7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3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F50E-ED3B-9E36-7F92-124D220BB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D293C-6433-C305-4907-25021109B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A0840-8D54-1EB9-0793-28075BDAE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DDCA83-B4F7-845F-30DF-A62E41F1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76EB-070C-64B3-839A-7FE619CD6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1E46C5-BBF1-4B34-877F-9AB78E12B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59F2-5788-4AEA-80AF-CD84D7A73DC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380BC4-55B8-11B7-9A4C-F91263AD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3B05E1-CF99-C222-4790-BD2BCDD8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A053-A15A-4AB9-A9B1-97B391BF7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6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1598-6C22-9B47-B53D-E336CFB5C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08619B-F554-6E7F-1980-E287D5015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59F2-5788-4AEA-80AF-CD84D7A73DC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1FB56-7A17-1FD8-5E2B-C7A64C50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43954-E8D7-9413-467D-6A0D5194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A053-A15A-4AB9-A9B1-97B391BF7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0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0CC14-0C81-B2B7-7C17-CF9F7FC6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59F2-5788-4AEA-80AF-CD84D7A73DC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095BC-31F7-852C-E726-B840479B6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400A3-9AFF-364B-C34C-E32885E6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A053-A15A-4AB9-A9B1-97B391BF7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05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050D9-1D69-2E10-8F22-4FDCE1FE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D1757-5F3A-C048-784C-D597291DB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A5B1E-57F1-F70E-75F8-CFE22B502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A9F72-404B-BBAA-56A9-D6DCEB4AF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59F2-5788-4AEA-80AF-CD84D7A73DC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2E555-1C6B-7A0D-69D1-CD053903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0661A-1EF9-4032-5B35-8155BB38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A053-A15A-4AB9-A9B1-97B391BF7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0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2B8AD-5E5E-002E-2072-7D490FC25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D24FAA-CF0A-78CB-7DFE-FEA929190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8C99B-C2E2-5E38-B529-29FE9396E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6FAE6-48FC-181C-8BC0-674EC95B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59F2-5788-4AEA-80AF-CD84D7A73DC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30205-E754-FDE0-6F3D-12970D4A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0BB6B-39F8-AB8E-9BA4-6E69C9A4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A053-A15A-4AB9-A9B1-97B391BF7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1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E8254-F719-F746-E196-3D64568E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2D994-81CF-1025-F26B-D39D3B255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4380A-D087-D06C-3A8C-03CF6F70F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759F2-5788-4AEA-80AF-CD84D7A73DC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7CF8F-A3D4-B8D0-0130-82E59CED3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17FA7-614E-3A15-7389-AB92DAC1A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6A053-A15A-4AB9-A9B1-97B391BF7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2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C06D-3FF8-74AA-2BE5-69A4261B18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Sales Strategies for New Office Stationery 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E17B1-3816-EA19-9883-BB17A1710F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Sales Methods and Recommendations</a:t>
            </a:r>
            <a:endParaRPr lang="en-US" dirty="0"/>
          </a:p>
          <a:p>
            <a:pPr algn="l"/>
            <a:r>
              <a:rPr lang="en-US" dirty="0"/>
              <a:t>Presenter: Abdurrahman Morsi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2024-08-24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6F1AE-29A9-7B5B-E67F-277603CA8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400" y="431800"/>
            <a:ext cx="10566400" cy="57451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effectiveness of three sales strategies (Email, Call, Email + Call) for a new product line.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the most effective sales strategy for our new office stationery 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Goals: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Maximize revenue from the new product line.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most efficient sales methods.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sales team resources and efforts.</a:t>
            </a:r>
          </a:p>
        </p:txBody>
      </p:sp>
    </p:spTree>
    <p:extLst>
      <p:ext uri="{BB962C8B-B14F-4D97-AF65-F5344CB8AC3E}">
        <p14:creationId xmlns:p14="http://schemas.microsoft.com/office/powerpoint/2010/main" val="165549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403801AF-4169-1129-7000-0F3FDA1E9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Customers by Sales Method</a:t>
            </a:r>
          </a:p>
        </p:txBody>
      </p:sp>
      <p:pic>
        <p:nvPicPr>
          <p:cNvPr id="5" name="Content Placeholder 4" descr="Customer Reach:&#10;&#10;1. Email Only: 7,466 (50%)&#10;2. Call Only: 4,962 (33%)&#10;3. Email + Call: 2,572 (17%)">
            <a:extLst>
              <a:ext uri="{FF2B5EF4-FFF2-40B4-BE49-F238E27FC236}">
                <a16:creationId xmlns:a16="http://schemas.microsoft.com/office/drawing/2014/main" id="{8C962CB4-A186-A714-BD1A-99A5B19D10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38200" y="1921538"/>
            <a:ext cx="5181600" cy="4159511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B1651-B957-9440-62A2-2143DFB0CA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Only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7,466 (50%)</a:t>
            </a:r>
          </a:p>
          <a:p>
            <a:pPr marL="914400" lvl="2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email followed by a reminder email.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Only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4,962 (33%)</a:t>
            </a:r>
          </a:p>
          <a:p>
            <a:pPr marL="457200" lvl="1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Direct phone calls to customers.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+ Call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2,572 (17%)</a:t>
            </a:r>
          </a:p>
          <a:p>
            <a:pPr marL="914400" lvl="2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email followed by a call.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91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F6141F9-4C07-CDD0-9B5C-A27A3400C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Revenue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153EF3-D89C-1B3A-4A0C-32C9E2D8AB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38200" y="2655581"/>
            <a:ext cx="5181600" cy="2691426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68E30E5-8926-4487-B037-43510DACAA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is multimodal, with significant revenue peaks around $40-55, $80-95, and $180-190.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50% of revenue in the range of $53-108.</a:t>
            </a:r>
          </a:p>
        </p:txBody>
      </p:sp>
    </p:spTree>
    <p:extLst>
      <p:ext uri="{BB962C8B-B14F-4D97-AF65-F5344CB8AC3E}">
        <p14:creationId xmlns:p14="http://schemas.microsoft.com/office/powerpoint/2010/main" val="3875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A8A95-E8DB-14C6-8D64-EF3A34CD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Distribution by Sales Method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EEE42D-1914-95D4-18D0-E08B713368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38200" y="1855216"/>
            <a:ext cx="5181600" cy="4292155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956F13-206F-D913-43FF-61886080B9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50%  of revenue is between $88-105, $41-53, and $157-191 for email, call, and email + call respectively.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Email + Call method has the widest range and the most balanced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544078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B6B405-2174-2C3C-23DA-0B2D6DB1D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Over Time by Sales Method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CEA2F8E-F4B9-C394-9B5E-44C6C49A06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38200" y="2133419"/>
            <a:ext cx="5181600" cy="3735749"/>
          </a:xfr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B308285-7D0C-A6E2-A76A-099341083A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Only: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Rapid initial growth, then decline.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Only: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Steady performance with relatively more growth in week 4.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+ Call: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Consistent growth until week 5, then decline.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6 Decline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observed across all methods. This suggests potential external factors.</a:t>
            </a:r>
          </a:p>
        </p:txBody>
      </p:sp>
    </p:spTree>
    <p:extLst>
      <p:ext uri="{BB962C8B-B14F-4D97-AF65-F5344CB8AC3E}">
        <p14:creationId xmlns:p14="http://schemas.microsoft.com/office/powerpoint/2010/main" val="355760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B6B405-2174-2C3C-23DA-0B2D6DB1D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Over Time by Sales Method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7DE2ED-BFAC-0767-8144-A2FA082F2D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+ Call: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Highest average revenue growth.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Only: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Good growth with fluctuation.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Only: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Steady but lower average revenue growth.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 + Call shows the best overall average revenue growth.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49F82A-B64A-0038-7EE9-4A3059249D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6996"/>
            <a:ext cx="5181600" cy="3548595"/>
          </a:xfrm>
        </p:spPr>
      </p:pic>
    </p:spTree>
    <p:extLst>
      <p:ext uri="{BB962C8B-B14F-4D97-AF65-F5344CB8AC3E}">
        <p14:creationId xmlns:p14="http://schemas.microsoft.com/office/powerpoint/2010/main" val="107781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5CB14-CF31-232A-C572-226F6CED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9BD1A-60C3-4C5F-D88A-9CD47A73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325"/>
            <a:ext cx="10515600" cy="435133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Recommendation: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using “Email + Call” Method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Highest average revenue and growth. Optimize for efficiency to manage team resources better.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Option: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to Email Only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team time is a constraint): Lower revenue’s average but requires minimum resources.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Investigation Needed: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decline in week 6 to understand external impacts.</a:t>
            </a:r>
          </a:p>
        </p:txBody>
      </p:sp>
    </p:spTree>
    <p:extLst>
      <p:ext uri="{BB962C8B-B14F-4D97-AF65-F5344CB8AC3E}">
        <p14:creationId xmlns:p14="http://schemas.microsoft.com/office/powerpoint/2010/main" val="3393968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DABA-5886-02C2-32E3-D380EA84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Metrics for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DCA86-D634-7E2B-8E1E-8467D49775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Average Revenue per Customer: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Only: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$129.38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Only: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$66.31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+ Call: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$223.98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Revenue Growth Rate: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Only: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-0.69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Only: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-0.47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+ Call: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-0.11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track customer value and revenue trends over time.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3AD9BE0-6F2F-5D7B-8302-E5FF1CEFA0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012" y="1541708"/>
            <a:ext cx="3340615" cy="2417069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108D506-FB9D-B6FD-6E6A-962877B39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776" y="4001294"/>
            <a:ext cx="3337567" cy="241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67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</TotalTime>
  <Words>443</Words>
  <Application>Microsoft Office PowerPoint</Application>
  <PresentationFormat>Widescreen</PresentationFormat>
  <Paragraphs>53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Evaluating Sales Strategies for New Office Stationery Line</vt:lpstr>
      <vt:lpstr>PowerPoint Presentation</vt:lpstr>
      <vt:lpstr>Number of Customers by Sales Method</vt:lpstr>
      <vt:lpstr>Overall Revenue Distribution</vt:lpstr>
      <vt:lpstr>Revenue Distribution by Sales Method</vt:lpstr>
      <vt:lpstr>Revenue Over Time by Sales Method</vt:lpstr>
      <vt:lpstr>Revenue Over Time by Sales Method</vt:lpstr>
      <vt:lpstr>Recommendation</vt:lpstr>
      <vt:lpstr>Metrics for Monitoring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Abdurrahman Morsi</dc:creator>
  <cp:lastModifiedBy>Abdurrahman Morsi</cp:lastModifiedBy>
  <cp:revision>16</cp:revision>
  <dcterms:created xsi:type="dcterms:W3CDTF">2024-08-20T01:33:43Z</dcterms:created>
  <dcterms:modified xsi:type="dcterms:W3CDTF">2024-08-24T00:56:20Z</dcterms:modified>
</cp:coreProperties>
</file>