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D1FD-C4B7-4608-8E3B-E579B194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5C19B-ED3F-48A1-B225-C8686F104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D0304-33A3-4BD1-A9DB-53757CB7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4656-969C-47D5-B6F6-BCAC0BF2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C408-AC81-417F-B5AB-A1DD697F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041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C6FB-EC1D-4F48-89ED-319CFFDE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6D06A-45D8-48CF-B5FB-B1A11AE9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261D-5CB6-4DFD-8A9C-AE6CE375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02B3-12F6-4EC6-9DB9-F76FDF1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272C-6E4B-43B9-96D7-FD4D2369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3931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48D75-7F32-44B2-A4D8-9A1FB0E40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0DCED-08A3-45C6-8320-569B3672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EC73-3586-4DDB-B83F-81897A2E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EB8B-4FED-4040-864B-D8FB6477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B393-727B-4D21-834B-9DF63CEF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6263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475C-8A78-40BC-BB92-32C8DBE5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94B1-AE7B-4770-917F-2F056643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E613-6D35-4B6C-9A4A-AD3DBF12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342F-0BBF-47E9-86E6-49CC1DA1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632D-3538-46CF-95A0-7460D02D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8052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D395-3F8B-4B20-9AD7-C9B37ECA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20DDB-7802-43EA-AE66-BC8B2608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528E-07E9-45D8-8469-43C6DC7B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B41B-04BE-4ED6-A77F-58837F7F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1BB7-3347-4653-BEA3-62F78A1C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260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9AA8-3FBD-4123-BBB1-DA7C6068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1062-C697-4C35-878C-A74FA337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F0ED6-F9F3-4E43-9BC9-E6A6EF24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A38B1-93D0-4C5A-9198-EAB2A54D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02D9-38F7-4AAA-81DD-8DFB9037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46AD1-EB48-4581-8E24-01A6140B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346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E5DB-51A8-4BA3-A39B-4071F93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90120-52CF-42C1-AA95-879D0402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B14E1-0F69-4995-A8ED-045AB43C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65AA8-529C-42D3-BB3C-8F1DEBBE0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6510B-D11D-4D11-A83D-14BB778BA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2AF-54AE-48AD-BE35-FD3E18E2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B13F5-48A5-4335-A157-C8476968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BB140-4A8B-42F9-8FF2-8CCDB456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004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7E03-EDC3-479E-AC4A-3EFEC0E3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898C9-BE30-4F66-AC03-224A3383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582D-15FB-46F6-96CF-6E00B88C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74BC8-0EBA-43F1-BF4C-162A171A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965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E1C53-8758-46C7-956F-96541A3F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1A4AA-18AB-4F4F-8AD2-F405D94A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12ED-3C0D-4B8E-AF5B-4054158D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645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019D-CDB6-4D9D-ACA8-F720FB0B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982B-E8F5-4029-9C5C-7B0C0CAF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8E844-A495-46EE-857E-FEA196519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426F7-68E5-4801-8B34-7A3D3058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D6DF-34E7-4DF1-963A-E040B39D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B950-7DE5-4E5C-B7CF-8B1A4576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22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07B6-25C4-43CF-8FEE-F5B55169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32D2-8042-4187-B112-8C5843CA3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CE5D9-6E3F-4C9E-8324-F0E92F82D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F986-5747-4374-B1CF-6DD4A5F9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B7EF0-E5B3-4D0B-AF94-C9323D27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2E96-FF40-4711-8288-15EE7295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385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22157-6F42-44D2-9C99-0CE05864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17C2D-E51F-4A34-82F5-A15095D3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93E5-C21F-4358-8817-2FEE5D5A7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8419E-BA0E-48C2-B50C-43A5F14A15AD}" type="datetimeFigureOut">
              <a:rPr lang="en-NG" smtClean="0"/>
              <a:t>23/04/2020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D381-6708-4B68-B745-E51E16FA3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C9DE-5E6C-4638-9C63-D4E4DA325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E346-925A-42F4-BC85-8E6565B9B6A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071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9D84-205C-4008-9FAD-AEB85DCBA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son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F9F96-DB40-4BB3-896A-79997B57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you </a:t>
            </a:r>
            <a:r>
              <a:rPr lang="en-US"/>
              <a:t>doing today?</a:t>
            </a: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5284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670B-6161-4EC9-83C8-6235466F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is school</a:t>
            </a:r>
            <a:r>
              <a:rPr lang="en-US" dirty="0"/>
              <a:t>?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AFF5-9530-4A0B-92E0-772FA69E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286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 son</vt:lpstr>
      <vt:lpstr>How is school?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son</dc:title>
  <dc:creator>Sogbesan Habib</dc:creator>
  <cp:lastModifiedBy>Sogbesan Habib</cp:lastModifiedBy>
  <cp:revision>5</cp:revision>
  <dcterms:created xsi:type="dcterms:W3CDTF">2020-04-23T16:34:30Z</dcterms:created>
  <dcterms:modified xsi:type="dcterms:W3CDTF">2020-04-23T18:13:29Z</dcterms:modified>
</cp:coreProperties>
</file>