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9026C-8E1B-8150-9428-D33D372280BC}" v="1047" dt="2021-11-27T10:56:39.176"/>
    <p1510:client id="{7EEF4D1D-4366-4B4C-A191-289B5F5D0821}" v="436" dt="2021-11-26T23:51:53.521"/>
    <p1510:client id="{E1677641-E779-E253-C7D9-D85255838DB9}" v="227" dt="2021-11-27T00:28:19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1793B-5E7B-49AF-928F-93E4DE6A434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DE97B6-33A9-4505-B47F-2B418DA5A40A}">
      <dgm:prSet/>
      <dgm:spPr/>
      <dgm:t>
        <a:bodyPr/>
        <a:lstStyle/>
        <a:p>
          <a:r>
            <a:rPr lang="en-US"/>
            <a:t>Java(Spring boot family)</a:t>
          </a:r>
        </a:p>
      </dgm:t>
    </dgm:pt>
    <dgm:pt modelId="{60FD2256-43E3-43A5-B494-B3E7DE3A409A}" type="parTrans" cxnId="{08AF134C-2CFD-40B4-A5DB-CF6C4B5C52F9}">
      <dgm:prSet/>
      <dgm:spPr/>
      <dgm:t>
        <a:bodyPr/>
        <a:lstStyle/>
        <a:p>
          <a:endParaRPr lang="en-US"/>
        </a:p>
      </dgm:t>
    </dgm:pt>
    <dgm:pt modelId="{4960BD6F-1D41-438F-9F1F-9B577601B118}" type="sibTrans" cxnId="{08AF134C-2CFD-40B4-A5DB-CF6C4B5C52F9}">
      <dgm:prSet/>
      <dgm:spPr/>
      <dgm:t>
        <a:bodyPr/>
        <a:lstStyle/>
        <a:p>
          <a:endParaRPr lang="en-US"/>
        </a:p>
      </dgm:t>
    </dgm:pt>
    <dgm:pt modelId="{76745679-DA25-4DA2-8942-6BFDE7BEC490}">
      <dgm:prSet/>
      <dgm:spPr/>
      <dgm:t>
        <a:bodyPr/>
        <a:lstStyle/>
        <a:p>
          <a:r>
            <a:rPr lang="en-US"/>
            <a:t>JavaScript(NodeJs)</a:t>
          </a:r>
        </a:p>
      </dgm:t>
    </dgm:pt>
    <dgm:pt modelId="{21F2C885-11B8-4E64-BE45-2520CE3D0525}" type="parTrans" cxnId="{FD0CD977-8AA3-4F37-B450-110B4B356F95}">
      <dgm:prSet/>
      <dgm:spPr/>
      <dgm:t>
        <a:bodyPr/>
        <a:lstStyle/>
        <a:p>
          <a:endParaRPr lang="en-US"/>
        </a:p>
      </dgm:t>
    </dgm:pt>
    <dgm:pt modelId="{F306EF16-5C3F-46B7-891D-698693ECD767}" type="sibTrans" cxnId="{FD0CD977-8AA3-4F37-B450-110B4B356F95}">
      <dgm:prSet/>
      <dgm:spPr/>
      <dgm:t>
        <a:bodyPr/>
        <a:lstStyle/>
        <a:p>
          <a:endParaRPr lang="en-US"/>
        </a:p>
      </dgm:t>
    </dgm:pt>
    <dgm:pt modelId="{E32D8457-FC8F-41FA-B247-9701A3F66C85}">
      <dgm:prSet/>
      <dgm:spPr/>
      <dgm:t>
        <a:bodyPr/>
        <a:lstStyle/>
        <a:p>
          <a:r>
            <a:rPr lang="en-US"/>
            <a:t>DevOps</a:t>
          </a:r>
        </a:p>
      </dgm:t>
    </dgm:pt>
    <dgm:pt modelId="{68CC187A-A12D-49BC-B715-8E8D743D3C14}" type="parTrans" cxnId="{EB72808C-B330-49CB-93B0-713AEC11D336}">
      <dgm:prSet/>
      <dgm:spPr/>
      <dgm:t>
        <a:bodyPr/>
        <a:lstStyle/>
        <a:p>
          <a:endParaRPr lang="en-US"/>
        </a:p>
      </dgm:t>
    </dgm:pt>
    <dgm:pt modelId="{13C6F85F-16A7-4871-B789-4775B86AFE86}" type="sibTrans" cxnId="{EB72808C-B330-49CB-93B0-713AEC11D336}">
      <dgm:prSet/>
      <dgm:spPr/>
      <dgm:t>
        <a:bodyPr/>
        <a:lstStyle/>
        <a:p>
          <a:endParaRPr lang="en-US"/>
        </a:p>
      </dgm:t>
    </dgm:pt>
    <dgm:pt modelId="{58FAA179-21EA-433F-B320-EB9233370939}">
      <dgm:prSet/>
      <dgm:spPr/>
      <dgm:t>
        <a:bodyPr/>
        <a:lstStyle/>
        <a:p>
          <a:r>
            <a:rPr lang="en-US"/>
            <a:t>Python(ML/DS)</a:t>
          </a:r>
        </a:p>
      </dgm:t>
    </dgm:pt>
    <dgm:pt modelId="{5458BF08-F434-4303-9D42-A5005278B07F}" type="parTrans" cxnId="{ECA10F37-373D-4A8A-BA7C-80E510ED2A62}">
      <dgm:prSet/>
      <dgm:spPr/>
      <dgm:t>
        <a:bodyPr/>
        <a:lstStyle/>
        <a:p>
          <a:endParaRPr lang="en-US"/>
        </a:p>
      </dgm:t>
    </dgm:pt>
    <dgm:pt modelId="{C66275D9-8F11-4507-B90B-185153B17AC0}" type="sibTrans" cxnId="{ECA10F37-373D-4A8A-BA7C-80E510ED2A62}">
      <dgm:prSet/>
      <dgm:spPr/>
      <dgm:t>
        <a:bodyPr/>
        <a:lstStyle/>
        <a:p>
          <a:endParaRPr lang="en-US"/>
        </a:p>
      </dgm:t>
    </dgm:pt>
    <dgm:pt modelId="{2622C744-B265-445B-B1CF-DC390A919D8A}">
      <dgm:prSet/>
      <dgm:spPr/>
      <dgm:t>
        <a:bodyPr/>
        <a:lstStyle/>
        <a:p>
          <a:r>
            <a:rPr lang="en-US"/>
            <a:t>Təcrübə proqramları</a:t>
          </a:r>
        </a:p>
      </dgm:t>
    </dgm:pt>
    <dgm:pt modelId="{38C286EC-8D29-4D3A-82B2-C6CE73911F85}" type="parTrans" cxnId="{2F89047A-34B8-4218-90CF-3F35D706833E}">
      <dgm:prSet/>
      <dgm:spPr/>
      <dgm:t>
        <a:bodyPr/>
        <a:lstStyle/>
        <a:p>
          <a:endParaRPr lang="en-US"/>
        </a:p>
      </dgm:t>
    </dgm:pt>
    <dgm:pt modelId="{9AD82454-C4D3-4F96-AF9B-E0DEAAD35A85}" type="sibTrans" cxnId="{2F89047A-34B8-4218-90CF-3F35D706833E}">
      <dgm:prSet/>
      <dgm:spPr/>
      <dgm:t>
        <a:bodyPr/>
        <a:lstStyle/>
        <a:p>
          <a:endParaRPr lang="en-US"/>
        </a:p>
      </dgm:t>
    </dgm:pt>
    <dgm:pt modelId="{AF319687-7E22-45BA-BE07-2A0B908F2A61}">
      <dgm:prSet/>
      <dgm:spPr/>
      <dgm:t>
        <a:bodyPr/>
        <a:lstStyle/>
        <a:p>
          <a:r>
            <a:rPr lang="en-US"/>
            <a:t>Wolt/Bolt Food</a:t>
          </a:r>
        </a:p>
      </dgm:t>
    </dgm:pt>
    <dgm:pt modelId="{F8AADC73-E820-4EAC-BD8E-588B0E79B484}" type="parTrans" cxnId="{92C6E89E-28A1-4D77-842D-0994FB84EA3E}">
      <dgm:prSet/>
      <dgm:spPr/>
      <dgm:t>
        <a:bodyPr/>
        <a:lstStyle/>
        <a:p>
          <a:endParaRPr lang="en-US"/>
        </a:p>
      </dgm:t>
    </dgm:pt>
    <dgm:pt modelId="{C1859C32-4582-4025-B077-8908847E334A}" type="sibTrans" cxnId="{92C6E89E-28A1-4D77-842D-0994FB84EA3E}">
      <dgm:prSet/>
      <dgm:spPr/>
      <dgm:t>
        <a:bodyPr/>
        <a:lstStyle/>
        <a:p>
          <a:endParaRPr lang="en-US"/>
        </a:p>
      </dgm:t>
    </dgm:pt>
    <dgm:pt modelId="{E4663648-AACB-4E7D-B6CF-277172533214}" type="pres">
      <dgm:prSet presAssocID="{96B1793B-5E7B-49AF-928F-93E4DE6A434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1D909D2-74D1-4DAC-ACEB-22A1BAB82148}" type="pres">
      <dgm:prSet presAssocID="{23DE97B6-33A9-4505-B47F-2B418DA5A40A}" presName="thickLine" presStyleLbl="alignNode1" presStyleIdx="0" presStyleCnt="6"/>
      <dgm:spPr/>
    </dgm:pt>
    <dgm:pt modelId="{9BAB02A7-BD6F-49C3-BE0C-F216DDE3FC3B}" type="pres">
      <dgm:prSet presAssocID="{23DE97B6-33A9-4505-B47F-2B418DA5A40A}" presName="horz1" presStyleCnt="0"/>
      <dgm:spPr/>
    </dgm:pt>
    <dgm:pt modelId="{501FB732-CBF2-4215-84FC-2FD4655F75E6}" type="pres">
      <dgm:prSet presAssocID="{23DE97B6-33A9-4505-B47F-2B418DA5A40A}" presName="tx1" presStyleLbl="revTx" presStyleIdx="0" presStyleCnt="6"/>
      <dgm:spPr/>
      <dgm:t>
        <a:bodyPr/>
        <a:lstStyle/>
        <a:p>
          <a:endParaRPr lang="en-US"/>
        </a:p>
      </dgm:t>
    </dgm:pt>
    <dgm:pt modelId="{FA029826-C931-4ABC-9853-CAE329F45466}" type="pres">
      <dgm:prSet presAssocID="{23DE97B6-33A9-4505-B47F-2B418DA5A40A}" presName="vert1" presStyleCnt="0"/>
      <dgm:spPr/>
    </dgm:pt>
    <dgm:pt modelId="{EF15AD72-FD1B-4EBF-A6DE-073653FBF12C}" type="pres">
      <dgm:prSet presAssocID="{76745679-DA25-4DA2-8942-6BFDE7BEC490}" presName="thickLine" presStyleLbl="alignNode1" presStyleIdx="1" presStyleCnt="6"/>
      <dgm:spPr/>
    </dgm:pt>
    <dgm:pt modelId="{DBEF3981-F9B5-4367-9082-930E819DA8D0}" type="pres">
      <dgm:prSet presAssocID="{76745679-DA25-4DA2-8942-6BFDE7BEC490}" presName="horz1" presStyleCnt="0"/>
      <dgm:spPr/>
    </dgm:pt>
    <dgm:pt modelId="{BCC304A6-1842-41BC-8DE0-97563E529DCA}" type="pres">
      <dgm:prSet presAssocID="{76745679-DA25-4DA2-8942-6BFDE7BEC490}" presName="tx1" presStyleLbl="revTx" presStyleIdx="1" presStyleCnt="6"/>
      <dgm:spPr/>
      <dgm:t>
        <a:bodyPr/>
        <a:lstStyle/>
        <a:p>
          <a:endParaRPr lang="en-US"/>
        </a:p>
      </dgm:t>
    </dgm:pt>
    <dgm:pt modelId="{E30F682B-2DB6-4C9E-9EBF-24007967998F}" type="pres">
      <dgm:prSet presAssocID="{76745679-DA25-4DA2-8942-6BFDE7BEC490}" presName="vert1" presStyleCnt="0"/>
      <dgm:spPr/>
    </dgm:pt>
    <dgm:pt modelId="{23B1222B-CB01-4B50-B232-CB03CA800289}" type="pres">
      <dgm:prSet presAssocID="{E32D8457-FC8F-41FA-B247-9701A3F66C85}" presName="thickLine" presStyleLbl="alignNode1" presStyleIdx="2" presStyleCnt="6"/>
      <dgm:spPr/>
    </dgm:pt>
    <dgm:pt modelId="{EA0F0681-B76F-458C-A639-CD22330692A2}" type="pres">
      <dgm:prSet presAssocID="{E32D8457-FC8F-41FA-B247-9701A3F66C85}" presName="horz1" presStyleCnt="0"/>
      <dgm:spPr/>
    </dgm:pt>
    <dgm:pt modelId="{58193C02-C81D-42EA-A062-EFCE3CC81CB3}" type="pres">
      <dgm:prSet presAssocID="{E32D8457-FC8F-41FA-B247-9701A3F66C85}" presName="tx1" presStyleLbl="revTx" presStyleIdx="2" presStyleCnt="6"/>
      <dgm:spPr/>
      <dgm:t>
        <a:bodyPr/>
        <a:lstStyle/>
        <a:p>
          <a:endParaRPr lang="en-US"/>
        </a:p>
      </dgm:t>
    </dgm:pt>
    <dgm:pt modelId="{C624F310-8D16-453A-AFA4-F056CF9BAF9A}" type="pres">
      <dgm:prSet presAssocID="{E32D8457-FC8F-41FA-B247-9701A3F66C85}" presName="vert1" presStyleCnt="0"/>
      <dgm:spPr/>
    </dgm:pt>
    <dgm:pt modelId="{17B94860-3FE6-42AC-86E1-C36C92431266}" type="pres">
      <dgm:prSet presAssocID="{58FAA179-21EA-433F-B320-EB9233370939}" presName="thickLine" presStyleLbl="alignNode1" presStyleIdx="3" presStyleCnt="6"/>
      <dgm:spPr/>
    </dgm:pt>
    <dgm:pt modelId="{96CB78E6-C25A-47A4-9B11-099CD8FF848E}" type="pres">
      <dgm:prSet presAssocID="{58FAA179-21EA-433F-B320-EB9233370939}" presName="horz1" presStyleCnt="0"/>
      <dgm:spPr/>
    </dgm:pt>
    <dgm:pt modelId="{5A363AEA-A631-40DC-805F-DF20C4CC0D7C}" type="pres">
      <dgm:prSet presAssocID="{58FAA179-21EA-433F-B320-EB9233370939}" presName="tx1" presStyleLbl="revTx" presStyleIdx="3" presStyleCnt="6"/>
      <dgm:spPr/>
      <dgm:t>
        <a:bodyPr/>
        <a:lstStyle/>
        <a:p>
          <a:endParaRPr lang="en-US"/>
        </a:p>
      </dgm:t>
    </dgm:pt>
    <dgm:pt modelId="{2F34B5C0-E07E-4335-A4F2-6072EA38C68F}" type="pres">
      <dgm:prSet presAssocID="{58FAA179-21EA-433F-B320-EB9233370939}" presName="vert1" presStyleCnt="0"/>
      <dgm:spPr/>
    </dgm:pt>
    <dgm:pt modelId="{621312C1-87AE-45EF-8299-B14C86B31F6D}" type="pres">
      <dgm:prSet presAssocID="{2622C744-B265-445B-B1CF-DC390A919D8A}" presName="thickLine" presStyleLbl="alignNode1" presStyleIdx="4" presStyleCnt="6"/>
      <dgm:spPr/>
    </dgm:pt>
    <dgm:pt modelId="{8731B9D2-8735-4C5A-9661-FBD5B42CF777}" type="pres">
      <dgm:prSet presAssocID="{2622C744-B265-445B-B1CF-DC390A919D8A}" presName="horz1" presStyleCnt="0"/>
      <dgm:spPr/>
    </dgm:pt>
    <dgm:pt modelId="{31065996-0A5B-4336-981E-43FABAD2A281}" type="pres">
      <dgm:prSet presAssocID="{2622C744-B265-445B-B1CF-DC390A919D8A}" presName="tx1" presStyleLbl="revTx" presStyleIdx="4" presStyleCnt="6"/>
      <dgm:spPr/>
      <dgm:t>
        <a:bodyPr/>
        <a:lstStyle/>
        <a:p>
          <a:endParaRPr lang="en-US"/>
        </a:p>
      </dgm:t>
    </dgm:pt>
    <dgm:pt modelId="{57EC1F0C-B429-4409-AF24-B489F93A34BF}" type="pres">
      <dgm:prSet presAssocID="{2622C744-B265-445B-B1CF-DC390A919D8A}" presName="vert1" presStyleCnt="0"/>
      <dgm:spPr/>
    </dgm:pt>
    <dgm:pt modelId="{66BC9403-3906-4561-9BAF-3AD9BA06BEA1}" type="pres">
      <dgm:prSet presAssocID="{AF319687-7E22-45BA-BE07-2A0B908F2A61}" presName="thickLine" presStyleLbl="alignNode1" presStyleIdx="5" presStyleCnt="6"/>
      <dgm:spPr/>
    </dgm:pt>
    <dgm:pt modelId="{C20890E5-7A09-4341-82A1-2EEFF3703841}" type="pres">
      <dgm:prSet presAssocID="{AF319687-7E22-45BA-BE07-2A0B908F2A61}" presName="horz1" presStyleCnt="0"/>
      <dgm:spPr/>
    </dgm:pt>
    <dgm:pt modelId="{E027FD5E-A080-452D-A5CC-B73420650BC6}" type="pres">
      <dgm:prSet presAssocID="{AF319687-7E22-45BA-BE07-2A0B908F2A61}" presName="tx1" presStyleLbl="revTx" presStyleIdx="5" presStyleCnt="6"/>
      <dgm:spPr/>
      <dgm:t>
        <a:bodyPr/>
        <a:lstStyle/>
        <a:p>
          <a:endParaRPr lang="en-US"/>
        </a:p>
      </dgm:t>
    </dgm:pt>
    <dgm:pt modelId="{BA369001-B9AF-4545-AA56-13DEB291803A}" type="pres">
      <dgm:prSet presAssocID="{AF319687-7E22-45BA-BE07-2A0B908F2A61}" presName="vert1" presStyleCnt="0"/>
      <dgm:spPr/>
    </dgm:pt>
  </dgm:ptLst>
  <dgm:cxnLst>
    <dgm:cxn modelId="{92C6E89E-28A1-4D77-842D-0994FB84EA3E}" srcId="{96B1793B-5E7B-49AF-928F-93E4DE6A4341}" destId="{AF319687-7E22-45BA-BE07-2A0B908F2A61}" srcOrd="5" destOrd="0" parTransId="{F8AADC73-E820-4EAC-BD8E-588B0E79B484}" sibTransId="{C1859C32-4582-4025-B077-8908847E334A}"/>
    <dgm:cxn modelId="{EB72808C-B330-49CB-93B0-713AEC11D336}" srcId="{96B1793B-5E7B-49AF-928F-93E4DE6A4341}" destId="{E32D8457-FC8F-41FA-B247-9701A3F66C85}" srcOrd="2" destOrd="0" parTransId="{68CC187A-A12D-49BC-B715-8E8D743D3C14}" sibTransId="{13C6F85F-16A7-4871-B789-4775B86AFE86}"/>
    <dgm:cxn modelId="{44A5B8E4-FEA1-44A8-8DFC-DB8B4CD6F5F6}" type="presOf" srcId="{96B1793B-5E7B-49AF-928F-93E4DE6A4341}" destId="{E4663648-AACB-4E7D-B6CF-277172533214}" srcOrd="0" destOrd="0" presId="urn:microsoft.com/office/officeart/2008/layout/LinedList"/>
    <dgm:cxn modelId="{BFDA08DC-662D-4D15-BB0D-BD42D1030604}" type="presOf" srcId="{AF319687-7E22-45BA-BE07-2A0B908F2A61}" destId="{E027FD5E-A080-452D-A5CC-B73420650BC6}" srcOrd="0" destOrd="0" presId="urn:microsoft.com/office/officeart/2008/layout/LinedList"/>
    <dgm:cxn modelId="{C643E857-B10F-4277-A729-BA06DF0756DA}" type="presOf" srcId="{76745679-DA25-4DA2-8942-6BFDE7BEC490}" destId="{BCC304A6-1842-41BC-8DE0-97563E529DCA}" srcOrd="0" destOrd="0" presId="urn:microsoft.com/office/officeart/2008/layout/LinedList"/>
    <dgm:cxn modelId="{2F89047A-34B8-4218-90CF-3F35D706833E}" srcId="{96B1793B-5E7B-49AF-928F-93E4DE6A4341}" destId="{2622C744-B265-445B-B1CF-DC390A919D8A}" srcOrd="4" destOrd="0" parTransId="{38C286EC-8D29-4D3A-82B2-C6CE73911F85}" sibTransId="{9AD82454-C4D3-4F96-AF9B-E0DEAAD35A85}"/>
    <dgm:cxn modelId="{ECA10F37-373D-4A8A-BA7C-80E510ED2A62}" srcId="{96B1793B-5E7B-49AF-928F-93E4DE6A4341}" destId="{58FAA179-21EA-433F-B320-EB9233370939}" srcOrd="3" destOrd="0" parTransId="{5458BF08-F434-4303-9D42-A5005278B07F}" sibTransId="{C66275D9-8F11-4507-B90B-185153B17AC0}"/>
    <dgm:cxn modelId="{68852EF9-5AC3-4584-9FB4-8DFF2F8F5BBC}" type="presOf" srcId="{2622C744-B265-445B-B1CF-DC390A919D8A}" destId="{31065996-0A5B-4336-981E-43FABAD2A281}" srcOrd="0" destOrd="0" presId="urn:microsoft.com/office/officeart/2008/layout/LinedList"/>
    <dgm:cxn modelId="{08AF134C-2CFD-40B4-A5DB-CF6C4B5C52F9}" srcId="{96B1793B-5E7B-49AF-928F-93E4DE6A4341}" destId="{23DE97B6-33A9-4505-B47F-2B418DA5A40A}" srcOrd="0" destOrd="0" parTransId="{60FD2256-43E3-43A5-B494-B3E7DE3A409A}" sibTransId="{4960BD6F-1D41-438F-9F1F-9B577601B118}"/>
    <dgm:cxn modelId="{AE3352DD-C3AF-4E60-BE59-D19A05E8B01C}" type="presOf" srcId="{23DE97B6-33A9-4505-B47F-2B418DA5A40A}" destId="{501FB732-CBF2-4215-84FC-2FD4655F75E6}" srcOrd="0" destOrd="0" presId="urn:microsoft.com/office/officeart/2008/layout/LinedList"/>
    <dgm:cxn modelId="{FD0CD977-8AA3-4F37-B450-110B4B356F95}" srcId="{96B1793B-5E7B-49AF-928F-93E4DE6A4341}" destId="{76745679-DA25-4DA2-8942-6BFDE7BEC490}" srcOrd="1" destOrd="0" parTransId="{21F2C885-11B8-4E64-BE45-2520CE3D0525}" sibTransId="{F306EF16-5C3F-46B7-891D-698693ECD767}"/>
    <dgm:cxn modelId="{56C1BE1F-9E39-486A-AB20-110ED0AEB71B}" type="presOf" srcId="{58FAA179-21EA-433F-B320-EB9233370939}" destId="{5A363AEA-A631-40DC-805F-DF20C4CC0D7C}" srcOrd="0" destOrd="0" presId="urn:microsoft.com/office/officeart/2008/layout/LinedList"/>
    <dgm:cxn modelId="{6BF3609E-0A91-4562-9287-95519BDF78A7}" type="presOf" srcId="{E32D8457-FC8F-41FA-B247-9701A3F66C85}" destId="{58193C02-C81D-42EA-A062-EFCE3CC81CB3}" srcOrd="0" destOrd="0" presId="urn:microsoft.com/office/officeart/2008/layout/LinedList"/>
    <dgm:cxn modelId="{E4043BC4-D545-4D9D-9B89-1AE512A70E2B}" type="presParOf" srcId="{E4663648-AACB-4E7D-B6CF-277172533214}" destId="{D1D909D2-74D1-4DAC-ACEB-22A1BAB82148}" srcOrd="0" destOrd="0" presId="urn:microsoft.com/office/officeart/2008/layout/LinedList"/>
    <dgm:cxn modelId="{48B53864-E4FF-4C0F-A2A3-AD1D25FD6819}" type="presParOf" srcId="{E4663648-AACB-4E7D-B6CF-277172533214}" destId="{9BAB02A7-BD6F-49C3-BE0C-F216DDE3FC3B}" srcOrd="1" destOrd="0" presId="urn:microsoft.com/office/officeart/2008/layout/LinedList"/>
    <dgm:cxn modelId="{64AB92B4-D07D-4A9E-9B10-3B8F9877705D}" type="presParOf" srcId="{9BAB02A7-BD6F-49C3-BE0C-F216DDE3FC3B}" destId="{501FB732-CBF2-4215-84FC-2FD4655F75E6}" srcOrd="0" destOrd="0" presId="urn:microsoft.com/office/officeart/2008/layout/LinedList"/>
    <dgm:cxn modelId="{AC6DFA36-31F5-4EFF-B74C-A538AAEB9666}" type="presParOf" srcId="{9BAB02A7-BD6F-49C3-BE0C-F216DDE3FC3B}" destId="{FA029826-C931-4ABC-9853-CAE329F45466}" srcOrd="1" destOrd="0" presId="urn:microsoft.com/office/officeart/2008/layout/LinedList"/>
    <dgm:cxn modelId="{64FF9909-4171-49F7-92E6-22012E9C7AD8}" type="presParOf" srcId="{E4663648-AACB-4E7D-B6CF-277172533214}" destId="{EF15AD72-FD1B-4EBF-A6DE-073653FBF12C}" srcOrd="2" destOrd="0" presId="urn:microsoft.com/office/officeart/2008/layout/LinedList"/>
    <dgm:cxn modelId="{2FB81514-5D43-427B-8E68-3E65EDEAA6F4}" type="presParOf" srcId="{E4663648-AACB-4E7D-B6CF-277172533214}" destId="{DBEF3981-F9B5-4367-9082-930E819DA8D0}" srcOrd="3" destOrd="0" presId="urn:microsoft.com/office/officeart/2008/layout/LinedList"/>
    <dgm:cxn modelId="{2F7E7189-F105-4D4A-8DF7-5D037CFE8886}" type="presParOf" srcId="{DBEF3981-F9B5-4367-9082-930E819DA8D0}" destId="{BCC304A6-1842-41BC-8DE0-97563E529DCA}" srcOrd="0" destOrd="0" presId="urn:microsoft.com/office/officeart/2008/layout/LinedList"/>
    <dgm:cxn modelId="{9D7FA145-36A3-484F-B3F6-0B454C496CCA}" type="presParOf" srcId="{DBEF3981-F9B5-4367-9082-930E819DA8D0}" destId="{E30F682B-2DB6-4C9E-9EBF-24007967998F}" srcOrd="1" destOrd="0" presId="urn:microsoft.com/office/officeart/2008/layout/LinedList"/>
    <dgm:cxn modelId="{6E40B61F-7D8F-4145-9A13-8BA89797FEB3}" type="presParOf" srcId="{E4663648-AACB-4E7D-B6CF-277172533214}" destId="{23B1222B-CB01-4B50-B232-CB03CA800289}" srcOrd="4" destOrd="0" presId="urn:microsoft.com/office/officeart/2008/layout/LinedList"/>
    <dgm:cxn modelId="{DC0D4DA2-CEA8-43A8-A535-3BF2ED418EDF}" type="presParOf" srcId="{E4663648-AACB-4E7D-B6CF-277172533214}" destId="{EA0F0681-B76F-458C-A639-CD22330692A2}" srcOrd="5" destOrd="0" presId="urn:microsoft.com/office/officeart/2008/layout/LinedList"/>
    <dgm:cxn modelId="{7E76F0A9-430E-4438-83FB-FD6BDEF49EC5}" type="presParOf" srcId="{EA0F0681-B76F-458C-A639-CD22330692A2}" destId="{58193C02-C81D-42EA-A062-EFCE3CC81CB3}" srcOrd="0" destOrd="0" presId="urn:microsoft.com/office/officeart/2008/layout/LinedList"/>
    <dgm:cxn modelId="{79B29A88-3CAB-4D91-BA12-20F4A90653FE}" type="presParOf" srcId="{EA0F0681-B76F-458C-A639-CD22330692A2}" destId="{C624F310-8D16-453A-AFA4-F056CF9BAF9A}" srcOrd="1" destOrd="0" presId="urn:microsoft.com/office/officeart/2008/layout/LinedList"/>
    <dgm:cxn modelId="{68861074-41B3-45F9-BAFA-94CCD7CEF2B1}" type="presParOf" srcId="{E4663648-AACB-4E7D-B6CF-277172533214}" destId="{17B94860-3FE6-42AC-86E1-C36C92431266}" srcOrd="6" destOrd="0" presId="urn:microsoft.com/office/officeart/2008/layout/LinedList"/>
    <dgm:cxn modelId="{AD87784E-55F4-4E7C-AD47-9C269D09B35E}" type="presParOf" srcId="{E4663648-AACB-4E7D-B6CF-277172533214}" destId="{96CB78E6-C25A-47A4-9B11-099CD8FF848E}" srcOrd="7" destOrd="0" presId="urn:microsoft.com/office/officeart/2008/layout/LinedList"/>
    <dgm:cxn modelId="{D7E05A5B-2A81-4613-8E21-DB0E86112A5E}" type="presParOf" srcId="{96CB78E6-C25A-47A4-9B11-099CD8FF848E}" destId="{5A363AEA-A631-40DC-805F-DF20C4CC0D7C}" srcOrd="0" destOrd="0" presId="urn:microsoft.com/office/officeart/2008/layout/LinedList"/>
    <dgm:cxn modelId="{6D363A75-D50B-47CF-8618-3F8D4DAA6E99}" type="presParOf" srcId="{96CB78E6-C25A-47A4-9B11-099CD8FF848E}" destId="{2F34B5C0-E07E-4335-A4F2-6072EA38C68F}" srcOrd="1" destOrd="0" presId="urn:microsoft.com/office/officeart/2008/layout/LinedList"/>
    <dgm:cxn modelId="{7A0E1E5F-E6B4-45FF-8F12-98371B79D1BF}" type="presParOf" srcId="{E4663648-AACB-4E7D-B6CF-277172533214}" destId="{621312C1-87AE-45EF-8299-B14C86B31F6D}" srcOrd="8" destOrd="0" presId="urn:microsoft.com/office/officeart/2008/layout/LinedList"/>
    <dgm:cxn modelId="{8E98B371-C92C-4944-B835-71E7C2C5EA52}" type="presParOf" srcId="{E4663648-AACB-4E7D-B6CF-277172533214}" destId="{8731B9D2-8735-4C5A-9661-FBD5B42CF777}" srcOrd="9" destOrd="0" presId="urn:microsoft.com/office/officeart/2008/layout/LinedList"/>
    <dgm:cxn modelId="{10A6BACE-8745-4557-9209-B4F4A3F9ED48}" type="presParOf" srcId="{8731B9D2-8735-4C5A-9661-FBD5B42CF777}" destId="{31065996-0A5B-4336-981E-43FABAD2A281}" srcOrd="0" destOrd="0" presId="urn:microsoft.com/office/officeart/2008/layout/LinedList"/>
    <dgm:cxn modelId="{A62EA6D2-C04B-4A5F-9D01-18FBE335B0CE}" type="presParOf" srcId="{8731B9D2-8735-4C5A-9661-FBD5B42CF777}" destId="{57EC1F0C-B429-4409-AF24-B489F93A34BF}" srcOrd="1" destOrd="0" presId="urn:microsoft.com/office/officeart/2008/layout/LinedList"/>
    <dgm:cxn modelId="{795A1302-398C-4638-91B3-6F6D8BA3C07B}" type="presParOf" srcId="{E4663648-AACB-4E7D-B6CF-277172533214}" destId="{66BC9403-3906-4561-9BAF-3AD9BA06BEA1}" srcOrd="10" destOrd="0" presId="urn:microsoft.com/office/officeart/2008/layout/LinedList"/>
    <dgm:cxn modelId="{2E0547F5-5744-4E2A-BCEC-EB856693417F}" type="presParOf" srcId="{E4663648-AACB-4E7D-B6CF-277172533214}" destId="{C20890E5-7A09-4341-82A1-2EEFF3703841}" srcOrd="11" destOrd="0" presId="urn:microsoft.com/office/officeart/2008/layout/LinedList"/>
    <dgm:cxn modelId="{54910610-C340-4BDA-BFE9-0DB63B6F7CC9}" type="presParOf" srcId="{C20890E5-7A09-4341-82A1-2EEFF3703841}" destId="{E027FD5E-A080-452D-A5CC-B73420650BC6}" srcOrd="0" destOrd="0" presId="urn:microsoft.com/office/officeart/2008/layout/LinedList"/>
    <dgm:cxn modelId="{D1F10477-7AF6-4952-94F5-B85881DA1C9C}" type="presParOf" srcId="{C20890E5-7A09-4341-82A1-2EEFF3703841}" destId="{BA369001-B9AF-4545-AA56-13DEB29180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909D2-74D1-4DAC-ACEB-22A1BAB82148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FB732-CBF2-4215-84FC-2FD4655F75E6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Java(Spring boot family)</a:t>
          </a:r>
        </a:p>
      </dsp:txBody>
      <dsp:txXfrm>
        <a:off x="0" y="2703"/>
        <a:ext cx="6900512" cy="921789"/>
      </dsp:txXfrm>
    </dsp:sp>
    <dsp:sp modelId="{EF15AD72-FD1B-4EBF-A6DE-073653FBF12C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304A6-1842-41BC-8DE0-97563E529DCA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JavaScript(NodeJs)</a:t>
          </a:r>
        </a:p>
      </dsp:txBody>
      <dsp:txXfrm>
        <a:off x="0" y="924492"/>
        <a:ext cx="6900512" cy="921789"/>
      </dsp:txXfrm>
    </dsp:sp>
    <dsp:sp modelId="{23B1222B-CB01-4B50-B232-CB03CA800289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93C02-C81D-42EA-A062-EFCE3CC81CB3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DevOps</a:t>
          </a:r>
        </a:p>
      </dsp:txBody>
      <dsp:txXfrm>
        <a:off x="0" y="1846281"/>
        <a:ext cx="6900512" cy="921789"/>
      </dsp:txXfrm>
    </dsp:sp>
    <dsp:sp modelId="{17B94860-3FE6-42AC-86E1-C36C9243126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63AEA-A631-40DC-805F-DF20C4CC0D7C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Python(ML/DS)</a:t>
          </a:r>
        </a:p>
      </dsp:txBody>
      <dsp:txXfrm>
        <a:off x="0" y="2768070"/>
        <a:ext cx="6900512" cy="921789"/>
      </dsp:txXfrm>
    </dsp:sp>
    <dsp:sp modelId="{621312C1-87AE-45EF-8299-B14C86B31F6D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5996-0A5B-4336-981E-43FABAD2A281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Təcrübə proqramları</a:t>
          </a:r>
        </a:p>
      </dsp:txBody>
      <dsp:txXfrm>
        <a:off x="0" y="3689859"/>
        <a:ext cx="6900512" cy="921789"/>
      </dsp:txXfrm>
    </dsp:sp>
    <dsp:sp modelId="{66BC9403-3906-4561-9BAF-3AD9BA06BEA1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7FD5E-A080-452D-A5CC-B73420650BC6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Wolt/Bolt Food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6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3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6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1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inestonia.ee/" TargetMode="External"/><Relationship Id="rId2" Type="http://schemas.openxmlformats.org/officeDocument/2006/relationships/hyperlink" Target="https://github.com/ossu/computer-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hitustrust.ee/EN/2020/01/tartu-ulikooli-it-keskus-delta-2/" TargetMode="External"/><Relationship Id="rId4" Type="http://schemas.openxmlformats.org/officeDocument/2006/relationships/hyperlink" Target="https://www.workinestoni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inestonia.ee/study" TargetMode="External"/><Relationship Id="rId2" Type="http://schemas.openxmlformats.org/officeDocument/2006/relationships/hyperlink" Target="https://www.visitestonia.com/en/why-estonia/estonia-fa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rkinestonia.com/working-in-estonia/why-come-to-estoni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inestonia.ee/study/programmes/masters-programmes" TargetMode="External"/><Relationship Id="rId2" Type="http://schemas.openxmlformats.org/officeDocument/2006/relationships/hyperlink" Target="https://www.ut.ee/en/studies/specialisation-stipe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t.ee/en/scholarship-information-all-levels" TargetMode="External"/><Relationship Id="rId5" Type="http://schemas.openxmlformats.org/officeDocument/2006/relationships/hyperlink" Target="https://www.cs.ut.ee/en/studying/scholarships" TargetMode="External"/><Relationship Id="rId4" Type="http://schemas.openxmlformats.org/officeDocument/2006/relationships/hyperlink" Target="https://studyinestonia.ee/master-degree-scholarship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tonia.dreamapply.com/en_GB/" TargetMode="External"/><Relationship Id="rId2" Type="http://schemas.openxmlformats.org/officeDocument/2006/relationships/hyperlink" Target="https://www.studyinestonia.ee/frequently-asked-ques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t.ee/en/admissions/international-masters-programm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.ee/en/admission/computer-science-msc" TargetMode="External"/><Relationship Id="rId2" Type="http://schemas.openxmlformats.org/officeDocument/2006/relationships/hyperlink" Target="https://www.cs.ut.ee/en/admission/admission-software-engine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tonia.dreamapply.com/en_GB/" TargetMode="External"/><Relationship Id="rId4" Type="http://schemas.openxmlformats.org/officeDocument/2006/relationships/hyperlink" Target="https://majandus.ut.ee/en/admissions/innovation-technology-management-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hjhjhttps:/delta.ut.ee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305870B1-7520-40AC-97FC-1562A72F4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4" b="22136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az-Latn-AZ" sz="3100" b="1">
                <a:ea typeface="+mj-lt"/>
                <a:cs typeface="+mj-lt"/>
              </a:rPr>
              <a:t>Estoniyada təhsil, iş imkanları</a:t>
            </a:r>
            <a:br>
              <a:rPr lang="az-Latn-AZ" sz="3100" b="1">
                <a:ea typeface="+mj-lt"/>
                <a:cs typeface="+mj-lt"/>
              </a:rPr>
            </a:br>
            <a:r>
              <a:rPr lang="az-Latn-AZ" sz="3100" b="1">
                <a:ea typeface="+mj-lt"/>
                <a:cs typeface="+mj-lt"/>
              </a:rPr>
              <a:t/>
            </a:r>
            <a:br>
              <a:rPr lang="az-Latn-AZ" sz="3100" b="1">
                <a:ea typeface="+mj-lt"/>
                <a:cs typeface="+mj-lt"/>
              </a:rPr>
            </a:br>
            <a:endParaRPr lang="az-Latn-AZ" sz="3100" b="1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az-Latn-AZ" sz="2000" b="1" i="1">
                <a:cs typeface="Calibri"/>
              </a:rPr>
              <a:t>Adil Abdurrazaklı</a:t>
            </a: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974E-CFB6-40B1-83B7-376BB654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cs typeface="Calibri"/>
              </a:rPr>
              <a:t>İstirahət?! O nədir?</a:t>
            </a:r>
            <a:endParaRPr lang="en-US" sz="54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FE9A-E450-4FD6-A2B8-CFEBBA4C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Dərs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yükü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Azərbaycanla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müqayisədə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çoxdur</a:t>
            </a:r>
          </a:p>
          <a:p>
            <a:r>
              <a:rPr lang="en-US" sz="2000" dirty="0" err="1">
                <a:cs typeface="Calibri"/>
              </a:rPr>
              <a:t>Materiallar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sənayedə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istifadə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olunan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mövzuları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əhatə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edir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Bol </a:t>
            </a:r>
            <a:r>
              <a:rPr lang="en-US" sz="2000" dirty="0" err="1">
                <a:cs typeface="Calibri"/>
              </a:rPr>
              <a:t>qrup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işi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və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proyektlər</a:t>
            </a:r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Hər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həftə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tapşırıqlar</a:t>
            </a:r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Dərslər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zəncirvaridir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Online </a:t>
            </a:r>
            <a:r>
              <a:rPr lang="en-US" sz="2000" dirty="0" err="1">
                <a:cs typeface="Calibri"/>
              </a:rPr>
              <a:t>qoşulma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recordingləri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izləmə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imkanı</a:t>
            </a:r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Davamiyyət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adətən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məcburi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deyil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Delta </a:t>
            </a:r>
            <a:r>
              <a:rPr lang="en-US" sz="2000" dirty="0" err="1">
                <a:cs typeface="Calibri"/>
              </a:rPr>
              <a:t>binasında</a:t>
            </a:r>
            <a:r>
              <a:rPr lang="en-US" sz="2000" dirty="0">
                <a:cs typeface="Calibri"/>
              </a:rPr>
              <a:t>: 1)</a:t>
            </a:r>
            <a:r>
              <a:rPr lang="en-US" sz="2000" dirty="0" err="1">
                <a:cs typeface="Calibri"/>
              </a:rPr>
              <a:t>Colablarda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dərs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çalışma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imkanı</a:t>
            </a:r>
            <a:r>
              <a:rPr lang="en-US" sz="2000" dirty="0">
                <a:cs typeface="Calibri"/>
              </a:rPr>
              <a:t>, 2)</a:t>
            </a:r>
            <a:r>
              <a:rPr lang="en-US" sz="2000" dirty="0" err="1">
                <a:cs typeface="Calibri"/>
              </a:rPr>
              <a:t>fərdi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çalışma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sahələri</a:t>
            </a:r>
            <a:r>
              <a:rPr lang="en-US" sz="2000" dirty="0">
                <a:cs typeface="Calibri"/>
              </a:rPr>
              <a:t> 3)</a:t>
            </a:r>
            <a:r>
              <a:rPr lang="en-US" sz="2000" dirty="0" err="1">
                <a:cs typeface="Calibri"/>
              </a:rPr>
              <a:t>Kitabxana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7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974E-CFB6-40B1-83B7-376BB654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cs typeface="Calibri"/>
              </a:rPr>
              <a:t>İstirahət?! O nədir?</a:t>
            </a:r>
            <a:endParaRPr lang="en-US" sz="54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FE9A-E450-4FD6-A2B8-CFEBBA4C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ea typeface="+mn-lt"/>
                <a:cs typeface="+mn-lt"/>
              </a:rPr>
              <a:t>Hər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yerdə</a:t>
            </a:r>
            <a:r>
              <a:rPr lang="en-US" sz="2000" dirty="0">
                <a:ea typeface="+mn-lt"/>
                <a:cs typeface="+mn-lt"/>
              </a:rPr>
              <a:t> tennis </a:t>
            </a:r>
            <a:r>
              <a:rPr lang="en-US" sz="2000" dirty="0" err="1">
                <a:ea typeface="+mn-lt"/>
                <a:cs typeface="+mn-lt"/>
              </a:rPr>
              <a:t>masaları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tapmaq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olar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r>
              <a:rPr lang="en-US" sz="2000" dirty="0" err="1">
                <a:ea typeface="+mn-lt"/>
                <a:cs typeface="+mn-lt"/>
              </a:rPr>
              <a:t>Hər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həftə</a:t>
            </a:r>
            <a:r>
              <a:rPr lang="en-US" sz="2000" dirty="0">
                <a:ea typeface="+mn-lt"/>
                <a:cs typeface="+mn-lt"/>
              </a:rPr>
              <a:t> Erasmus Student Network </a:t>
            </a:r>
            <a:r>
              <a:rPr lang="en-US" sz="2000" dirty="0" err="1">
                <a:ea typeface="+mn-lt"/>
                <a:cs typeface="+mn-lt"/>
              </a:rPr>
              <a:t>tədbirləri</a:t>
            </a:r>
          </a:p>
          <a:p>
            <a:r>
              <a:rPr lang="en-US" sz="2000" dirty="0" err="1">
                <a:cs typeface="Calibri"/>
              </a:rPr>
              <a:t>Avropada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ucuz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səyahət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imkanları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Sauna</a:t>
            </a:r>
          </a:p>
          <a:p>
            <a:r>
              <a:rPr lang="en-US" sz="2000" dirty="0" err="1">
                <a:cs typeface="Calibri"/>
              </a:rPr>
              <a:t>Muzeylərə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pulsuz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və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endirimli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girmək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imkanı</a:t>
            </a:r>
          </a:p>
          <a:p>
            <a:r>
              <a:rPr lang="en-US" sz="2000" dirty="0" err="1">
                <a:cs typeface="Calibri"/>
              </a:rPr>
              <a:t>Endirimli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nəqliyyat</a:t>
            </a:r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Qar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72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96C3-67D3-41E5-87E5-CB4775C3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Bir əldə iki qarpız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2F797D-8C2A-4BAA-BC95-A018850F4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7388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36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B02A-7150-4725-BCD5-A524B81E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Faydalı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resurslar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A543-6050-4A0A-AAA1-3A80CEC8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ea typeface="+mn-lt"/>
                <a:cs typeface="+mn-lt"/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://www.facebook.com/groups/AzSCE</a:t>
            </a:r>
          </a:p>
          <a:p>
            <a:r>
              <a:rPr lang="en-US" dirty="0" smtClean="0">
                <a:ea typeface="+mn-lt"/>
                <a:cs typeface="+mn-lt"/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://github.com/ossu/computer-science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https://www.studyinestonia.ee/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https://www.workinestonia.com/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http://ehitustrust.ee/EN/2020/01/tartu-ulikooli-it-keskus-delta-2/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96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8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0EDB84-5F06-4DF4-A431-6B708D88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4" b="-2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4EB7DB-477C-4400-B4CA-E9C4D49F0C08}"/>
              </a:ext>
            </a:extLst>
          </p:cNvPr>
          <p:cNvSpPr txBox="1"/>
          <p:nvPr/>
        </p:nvSpPr>
        <p:spPr>
          <a:xfrm>
            <a:off x="7745318" y="1129059"/>
            <a:ext cx="3264916" cy="3858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z-Latn-AZ" sz="2000" b="1" noProof="1">
                <a:solidFill>
                  <a:srgbClr val="FFFFFF"/>
                </a:solidFill>
                <a:latin typeface="Times"/>
                <a:cs typeface="Times"/>
              </a:rPr>
              <a:t>Bakalavr: 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az-Latn-AZ" sz="2000" i="1" noProof="1">
                <a:solidFill>
                  <a:srgbClr val="FFFFFF"/>
                </a:solidFill>
                <a:latin typeface="Times"/>
                <a:cs typeface="Times"/>
              </a:rPr>
              <a:t>- Bakı Mühəndislik Universiteti, Komputer mühəndisliyi(ingilis)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z-Latn-AZ" sz="2000" b="1" noProof="1">
                <a:solidFill>
                  <a:srgbClr val="FFFFFF"/>
                </a:solidFill>
                <a:latin typeface="Times"/>
                <a:cs typeface="Times"/>
              </a:rPr>
              <a:t>Magistr: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az-Latn-AZ" sz="2000" i="1" noProof="1">
                <a:solidFill>
                  <a:srgbClr val="FFFFFF"/>
                </a:solidFill>
                <a:latin typeface="Times"/>
                <a:cs typeface="Times"/>
              </a:rPr>
              <a:t>Tartu Universiteti &amp; Tallin Texnologiya Universiteti, Proqramlaşdırma </a:t>
            </a:r>
            <a:r>
              <a:rPr lang="az-Latn-AZ" sz="2000" i="1" noProof="1" smtClean="0">
                <a:solidFill>
                  <a:srgbClr val="FFFFFF"/>
                </a:solidFill>
                <a:latin typeface="Times"/>
                <a:cs typeface="Times"/>
              </a:rPr>
              <a:t>mühəndisliyi</a:t>
            </a:r>
            <a:endParaRPr lang="en-US" sz="2000" i="1" noProof="1" smtClean="0">
              <a:solidFill>
                <a:srgbClr val="FFFFFF"/>
              </a:solidFill>
              <a:latin typeface="Times"/>
              <a:cs typeface="Times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noProof="1" smtClean="0">
                <a:solidFill>
                  <a:srgbClr val="FFFFFF"/>
                </a:solidFill>
                <a:latin typeface="Times"/>
                <a:cs typeface="Calibri"/>
              </a:rPr>
              <a:t>MISP Scholarship qalibi</a:t>
            </a:r>
            <a:r>
              <a:rPr lang="az-Latn-AZ" sz="2000" b="1" noProof="1" smtClean="0">
                <a:solidFill>
                  <a:srgbClr val="FFFFFF"/>
                </a:solidFill>
                <a:latin typeface="Times"/>
                <a:cs typeface="Calibri"/>
              </a:rPr>
              <a:t>:</a:t>
            </a:r>
            <a:endParaRPr lang="az-Latn-AZ" sz="2000" b="1" noProof="1">
              <a:solidFill>
                <a:srgbClr val="FFFFFF"/>
              </a:solidFill>
              <a:latin typeface="Times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noProof="1" smtClean="0">
                <a:solidFill>
                  <a:srgbClr val="FFFFFF"/>
                </a:solidFill>
                <a:latin typeface="Times"/>
                <a:cs typeface="Calibri"/>
              </a:rPr>
              <a:t>Tution-waiver qalibi</a:t>
            </a:r>
            <a:endParaRPr lang="az-Latn-AZ" sz="2000" i="1" noProof="1">
              <a:solidFill>
                <a:srgbClr val="FFFFFF"/>
              </a:solidFill>
              <a:latin typeface="Times"/>
              <a:cs typeface="Times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z-Latn-AZ" sz="2000" b="1" noProof="1" smtClean="0">
                <a:solidFill>
                  <a:srgbClr val="FFFFFF"/>
                </a:solidFill>
                <a:latin typeface="Times"/>
                <a:cs typeface="Calibri"/>
              </a:rPr>
              <a:t>İş </a:t>
            </a:r>
            <a:r>
              <a:rPr lang="az-Latn-AZ" sz="2000" b="1" noProof="1">
                <a:solidFill>
                  <a:srgbClr val="FFFFFF"/>
                </a:solidFill>
                <a:latin typeface="Times"/>
                <a:cs typeface="Calibri"/>
              </a:rPr>
              <a:t>təcrübəsi: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az-Latn-AZ" sz="2000" i="1" noProof="1">
                <a:solidFill>
                  <a:srgbClr val="FFFFFF"/>
                </a:solidFill>
                <a:latin typeface="Times"/>
                <a:cs typeface="Times"/>
              </a:rPr>
              <a:t>Java developer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6B740-969B-480D-BC01-85DD67CC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 err="1">
                <a:cs typeface="Calibri Light"/>
              </a:rPr>
              <a:t>Başlıqlar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B2EF-2AC0-4BB0-8189-518F720E0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cs typeface="Calibri"/>
              </a:rPr>
              <a:t>Estoniya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haradır</a:t>
            </a:r>
            <a:r>
              <a:rPr lang="en-US" sz="2200" dirty="0">
                <a:cs typeface="Calibri"/>
              </a:rPr>
              <a:t>? </a:t>
            </a:r>
            <a:r>
              <a:rPr lang="en-US" sz="2200" dirty="0" err="1">
                <a:cs typeface="Calibri"/>
              </a:rPr>
              <a:t>Niyə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Estoniya</a:t>
            </a:r>
            <a:r>
              <a:rPr lang="en-US" sz="2200" dirty="0">
                <a:cs typeface="Calibri"/>
              </a:rPr>
              <a:t>? </a:t>
            </a:r>
            <a:endParaRPr lang="en-US" dirty="0"/>
          </a:p>
          <a:p>
            <a:r>
              <a:rPr lang="en-US" sz="2200" dirty="0" err="1">
                <a:cs typeface="Calibri"/>
              </a:rPr>
              <a:t>Təqaüd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imkanları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ea typeface="+mn-lt"/>
                <a:cs typeface="+mn-lt"/>
              </a:rPr>
              <a:t>Necə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müraciət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etmək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olar</a:t>
            </a:r>
            <a:r>
              <a:rPr lang="en-US" sz="2200" dirty="0" smtClean="0">
                <a:ea typeface="+mn-lt"/>
                <a:cs typeface="+mn-lt"/>
              </a:rPr>
              <a:t>?</a:t>
            </a:r>
          </a:p>
          <a:p>
            <a:r>
              <a:rPr lang="en-US" sz="2400" dirty="0" err="1">
                <a:cs typeface="Calibri Light"/>
              </a:rPr>
              <a:t>Universitetin</a:t>
            </a:r>
            <a:r>
              <a:rPr lang="en-US" sz="2400" dirty="0">
                <a:cs typeface="Calibri Light"/>
              </a:rPr>
              <a:t> </a:t>
            </a:r>
            <a:r>
              <a:rPr lang="en-US" sz="2400" dirty="0" err="1">
                <a:cs typeface="Calibri Light"/>
              </a:rPr>
              <a:t>təklif</a:t>
            </a:r>
            <a:r>
              <a:rPr lang="en-US" sz="2400" dirty="0">
                <a:cs typeface="Calibri Light"/>
              </a:rPr>
              <a:t> </a:t>
            </a:r>
            <a:r>
              <a:rPr lang="en-US" sz="2400" dirty="0" err="1">
                <a:cs typeface="Calibri Light"/>
              </a:rPr>
              <a:t>etdiyi</a:t>
            </a:r>
            <a:r>
              <a:rPr lang="en-US" sz="2400" dirty="0">
                <a:cs typeface="Calibri Light"/>
              </a:rPr>
              <a:t> </a:t>
            </a:r>
            <a:r>
              <a:rPr lang="en-US" sz="2400" dirty="0" err="1">
                <a:cs typeface="Calibri Light"/>
              </a:rPr>
              <a:t>imkanlar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ea typeface="+mn-lt"/>
                <a:cs typeface="+mn-lt"/>
              </a:rPr>
              <a:t>İstirahət</a:t>
            </a:r>
            <a:r>
              <a:rPr lang="en-US" sz="2200" dirty="0">
                <a:ea typeface="+mn-lt"/>
                <a:cs typeface="+mn-lt"/>
              </a:rPr>
              <a:t>?! O </a:t>
            </a:r>
            <a:r>
              <a:rPr lang="en-US" sz="2200" dirty="0" err="1">
                <a:ea typeface="+mn-lt"/>
                <a:cs typeface="+mn-lt"/>
              </a:rPr>
              <a:t>nədir</a:t>
            </a:r>
            <a:r>
              <a:rPr lang="en-US" sz="2200" dirty="0">
                <a:ea typeface="+mn-lt"/>
                <a:cs typeface="+mn-lt"/>
              </a:rPr>
              <a:t>?</a:t>
            </a:r>
            <a:endParaRPr lang="en-US" dirty="0"/>
          </a:p>
          <a:p>
            <a:r>
              <a:rPr lang="en-US" sz="2200" dirty="0">
                <a:cs typeface="Calibri"/>
              </a:rPr>
              <a:t>Bir </a:t>
            </a:r>
            <a:r>
              <a:rPr lang="en-US" sz="2200" dirty="0" err="1">
                <a:cs typeface="Calibri"/>
              </a:rPr>
              <a:t>əldə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iki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qarpız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9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7891-069B-48DF-9181-8E3C1AF8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  <a:ea typeface="+mj-lt"/>
                <a:cs typeface="+mj-lt"/>
              </a:rPr>
              <a:t>Estoniya</a:t>
            </a:r>
            <a:r>
              <a:rPr lang="en-US" sz="28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2800" dirty="0" err="1">
                <a:solidFill>
                  <a:srgbClr val="FFFFFF"/>
                </a:solidFill>
                <a:ea typeface="+mj-lt"/>
                <a:cs typeface="+mj-lt"/>
              </a:rPr>
              <a:t>haradır</a:t>
            </a:r>
            <a:r>
              <a:rPr lang="en-US" sz="2800" dirty="0">
                <a:solidFill>
                  <a:srgbClr val="FFFFFF"/>
                </a:solidFill>
                <a:ea typeface="+mj-lt"/>
                <a:cs typeface="+mj-lt"/>
              </a:rPr>
              <a:t>? 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2800" dirty="0" err="1">
                <a:solidFill>
                  <a:srgbClr val="FFFFFF"/>
                </a:solidFill>
                <a:ea typeface="+mj-lt"/>
                <a:cs typeface="+mj-lt"/>
              </a:rPr>
              <a:t>Niyə</a:t>
            </a:r>
            <a:r>
              <a:rPr lang="en-US" sz="28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2800" dirty="0" err="1">
                <a:solidFill>
                  <a:srgbClr val="FFFFFF"/>
                </a:solidFill>
                <a:ea typeface="+mj-lt"/>
                <a:cs typeface="+mj-lt"/>
              </a:rPr>
              <a:t>Estoniya</a:t>
            </a:r>
            <a:r>
              <a:rPr lang="en-US" sz="2800" dirty="0">
                <a:solidFill>
                  <a:srgbClr val="FFFFFF"/>
                </a:solidFill>
                <a:ea typeface="+mj-lt"/>
                <a:cs typeface="+mj-lt"/>
              </a:rPr>
              <a:t>?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1EB8-6E65-4C3E-AB31-DA7023AF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>
                <a:cs typeface="Calibri"/>
              </a:rPr>
              <a:t>Avropanın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Şimalında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Rusiya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Latviya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Finlandiya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və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İsveçlə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qonşu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Baltikyanı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Avropa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ölkəsi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Tam </a:t>
            </a:r>
            <a:r>
              <a:rPr lang="en-US" sz="2400" err="1">
                <a:cs typeface="Calibri"/>
              </a:rPr>
              <a:t>elekron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idarəetmə</a:t>
            </a:r>
            <a:endParaRPr lang="en-US" sz="2400">
              <a:cs typeface="Calibri"/>
            </a:endParaRPr>
          </a:p>
          <a:p>
            <a:r>
              <a:rPr lang="en-US" sz="2400" err="1">
                <a:cs typeface="Calibri"/>
              </a:rPr>
              <a:t>Təşəbbüskarlığa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dəstək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1.34 </a:t>
            </a:r>
            <a:r>
              <a:rPr lang="en-US" sz="2400" err="1">
                <a:ea typeface="+mn-lt"/>
                <a:cs typeface="+mn-lt"/>
              </a:rPr>
              <a:t>milyon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əhalisi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olan</a:t>
            </a:r>
            <a:r>
              <a:rPr lang="en-US" sz="2400">
                <a:ea typeface="+mn-lt"/>
                <a:cs typeface="+mn-lt"/>
              </a:rPr>
              <a:t>  </a:t>
            </a:r>
            <a:r>
              <a:rPr lang="en-US" sz="2400" err="1">
                <a:ea typeface="+mn-lt"/>
                <a:cs typeface="+mn-lt"/>
              </a:rPr>
              <a:t>Avropanın</a:t>
            </a:r>
            <a:r>
              <a:rPr lang="en-US" sz="2400">
                <a:ea typeface="+mn-lt"/>
                <a:cs typeface="+mn-lt"/>
              </a:rPr>
              <a:t> 1 </a:t>
            </a:r>
            <a:r>
              <a:rPr lang="en-US" sz="2400" err="1">
                <a:ea typeface="+mn-lt"/>
                <a:cs typeface="+mn-lt"/>
              </a:rPr>
              <a:t>nömrəli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StartUp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ölkəsi</a:t>
            </a:r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  <a:hlinkClick r:id="rId2"/>
              </a:rPr>
              <a:t>https://www.visitestonia.com/en/why-estonia/estonia-facts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  <a:hlinkClick r:id="rId3"/>
              </a:rPr>
              <a:t>https://www.studyinestonia.ee/study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  <a:hlinkClick r:id="rId4"/>
              </a:rPr>
              <a:t>https://www.workinestonia.com/working-in-estonia/why-come-to-estonia/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75B74-EF0D-4684-B708-E487A20E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Təqaüd imkanları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7EA0-DE3F-4A83-8030-333994CB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Tuition-waiver scholarships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Dora-Plus (350 euro/ay)</a:t>
            </a:r>
          </a:p>
          <a:p>
            <a:r>
              <a:rPr lang="en-US" sz="2000" dirty="0" err="1">
                <a:cs typeface="Calibri"/>
              </a:rPr>
              <a:t>Universitetlərin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daxili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təqaüdləri</a:t>
            </a:r>
            <a:r>
              <a:rPr lang="en-US" sz="2000" dirty="0">
                <a:cs typeface="Calibri"/>
              </a:rPr>
              <a:t>(100/150 euro/ay)</a:t>
            </a:r>
          </a:p>
          <a:p>
            <a:r>
              <a:rPr lang="en-US" sz="2000" u="sng" dirty="0">
                <a:ea typeface="+mn-lt"/>
                <a:cs typeface="+mn-lt"/>
                <a:hlinkClick r:id="rId2"/>
              </a:rPr>
              <a:t>Specialisation stipend (IT Academy</a:t>
            </a:r>
            <a:r>
              <a:rPr lang="en-US" sz="2000" u="sng" dirty="0" smtClean="0">
                <a:ea typeface="+mn-lt"/>
                <a:cs typeface="+mn-lt"/>
                <a:hlinkClick r:id="rId2"/>
              </a:rPr>
              <a:t>)</a:t>
            </a:r>
            <a:r>
              <a:rPr lang="en-US" sz="2000" u="sng" dirty="0" smtClean="0">
                <a:ea typeface="+mn-lt"/>
                <a:cs typeface="+mn-lt"/>
              </a:rPr>
              <a:t>(300 euro)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1500" dirty="0">
              <a:cs typeface="Calibri"/>
            </a:endParaRPr>
          </a:p>
          <a:p>
            <a:endParaRPr lang="en-US" sz="1500" dirty="0">
              <a:cs typeface="Calibri"/>
            </a:endParaRPr>
          </a:p>
          <a:p>
            <a:endParaRPr lang="en-US" sz="1500" dirty="0">
              <a:cs typeface="Calibri"/>
            </a:endParaRPr>
          </a:p>
          <a:p>
            <a:endParaRPr lang="en-US" sz="1500" dirty="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  <a:hlinkClick r:id="rId3"/>
              </a:rPr>
              <a:t>https://www.studyinestonia.ee/study/programmes/masters-programmes</a:t>
            </a:r>
            <a:endParaRPr lang="en-US" sz="1500" dirty="0">
              <a:cs typeface="Calibri"/>
            </a:endParaRPr>
          </a:p>
          <a:p>
            <a:r>
              <a:rPr lang="en-US" sz="1500" dirty="0">
                <a:ea typeface="+mn-lt"/>
                <a:cs typeface="+mn-lt"/>
                <a:hlinkClick r:id="rId4"/>
              </a:rPr>
              <a:t>https://studyinestonia.ee/master-degree-scholarships</a:t>
            </a:r>
          </a:p>
          <a:p>
            <a:r>
              <a:rPr lang="en-US" sz="1500" dirty="0">
                <a:ea typeface="+mn-lt"/>
                <a:cs typeface="+mn-lt"/>
                <a:hlinkClick r:id="rId5"/>
              </a:rPr>
              <a:t>https://www.cs.ut.ee/en/studying/scholarships</a:t>
            </a:r>
          </a:p>
          <a:p>
            <a:r>
              <a:rPr lang="en-US" sz="1500" dirty="0">
                <a:ea typeface="+mn-lt"/>
                <a:cs typeface="+mn-lt"/>
                <a:hlinkClick r:id="rId6"/>
              </a:rPr>
              <a:t>https://www.ut.ee/en/scholarship-information-all-levels</a:t>
            </a:r>
          </a:p>
          <a:p>
            <a:endParaRPr lang="en-US" sz="1500" dirty="0">
              <a:ea typeface="+mn-lt"/>
              <a:cs typeface="+mn-lt"/>
            </a:endParaRPr>
          </a:p>
          <a:p>
            <a:endParaRPr lang="en-US" sz="15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8BC37-E119-4C97-88FD-4518D3B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Necə müraciət etmək olar?</a:t>
            </a:r>
            <a:endParaRPr lang="en-US" sz="5400"/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8E19-E19F-43E3-B76F-688A1050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cs typeface="Calibri"/>
              </a:rPr>
              <a:t>Bir </a:t>
            </a:r>
            <a:r>
              <a:rPr lang="en-US" sz="2200" dirty="0" err="1">
                <a:cs typeface="Calibri"/>
              </a:rPr>
              <a:t>universitetdən</a:t>
            </a:r>
            <a:r>
              <a:rPr lang="en-US" sz="2200" dirty="0">
                <a:cs typeface="Calibri"/>
              </a:rPr>
              <a:t> 2 </a:t>
            </a:r>
            <a:r>
              <a:rPr lang="en-US" sz="2200" dirty="0" err="1">
                <a:cs typeface="Calibri"/>
              </a:rPr>
              <a:t>proqram</a:t>
            </a:r>
            <a:r>
              <a:rPr lang="en-US" sz="2200" dirty="0">
                <a:cs typeface="Calibri"/>
              </a:rPr>
              <a:t>, max 5 </a:t>
            </a:r>
            <a:r>
              <a:rPr lang="en-US" sz="2200" dirty="0" err="1">
                <a:cs typeface="Calibri"/>
              </a:rPr>
              <a:t>universitet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50% </a:t>
            </a:r>
            <a:r>
              <a:rPr lang="en-US" sz="2200" dirty="0" err="1">
                <a:cs typeface="Calibri"/>
              </a:rPr>
              <a:t>motivasiya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məktubu</a:t>
            </a:r>
            <a:r>
              <a:rPr lang="en-US" sz="2200" dirty="0">
                <a:cs typeface="Calibri"/>
              </a:rPr>
              <a:t>, 50% </a:t>
            </a:r>
            <a:r>
              <a:rPr lang="en-US" sz="2200" dirty="0" err="1">
                <a:cs typeface="Calibri"/>
              </a:rPr>
              <a:t>ortalama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bal</a:t>
            </a:r>
          </a:p>
          <a:p>
            <a:r>
              <a:rPr lang="en-US" sz="2200" dirty="0">
                <a:ea typeface="+mn-lt"/>
                <a:cs typeface="+mn-lt"/>
              </a:rPr>
              <a:t>CV, </a:t>
            </a:r>
            <a:r>
              <a:rPr lang="en-US" sz="2200" dirty="0" err="1">
                <a:ea typeface="+mn-lt"/>
                <a:cs typeface="+mn-lt"/>
              </a:rPr>
              <a:t>iş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təcrübəsi</a:t>
            </a:r>
            <a:r>
              <a:rPr lang="en-US" sz="2200" dirty="0">
                <a:ea typeface="+mn-lt"/>
                <a:cs typeface="+mn-lt"/>
              </a:rPr>
              <a:t>, </a:t>
            </a:r>
            <a:r>
              <a:rPr lang="en-US" sz="2200" dirty="0" err="1">
                <a:ea typeface="+mn-lt"/>
                <a:cs typeface="+mn-lt"/>
              </a:rPr>
              <a:t>universitetdəki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aktivlik</a:t>
            </a:r>
            <a:r>
              <a:rPr lang="en-US" sz="2200" dirty="0">
                <a:ea typeface="+mn-lt"/>
                <a:cs typeface="+mn-lt"/>
              </a:rPr>
              <a:t>, </a:t>
            </a:r>
            <a:r>
              <a:rPr lang="en-US" sz="2200" dirty="0" err="1">
                <a:ea typeface="+mn-lt"/>
                <a:cs typeface="+mn-lt"/>
              </a:rPr>
              <a:t>sertifikatlar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önəmlidir</a:t>
            </a:r>
          </a:p>
          <a:p>
            <a:r>
              <a:rPr lang="en-US" sz="2200" dirty="0">
                <a:ea typeface="+mn-lt"/>
                <a:cs typeface="+mn-lt"/>
              </a:rPr>
              <a:t>50-100 euro </a:t>
            </a:r>
            <a:r>
              <a:rPr lang="en-US" sz="2200" dirty="0" err="1">
                <a:ea typeface="+mn-lt"/>
                <a:cs typeface="+mn-lt"/>
              </a:rPr>
              <a:t>xidmət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haqqı</a:t>
            </a:r>
          </a:p>
          <a:p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https://www.studyinestonia.ee/frequently-asked-questions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https://estonia.dreamapply.com/en_GB/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https://www.ut.ee/en/admissions/international-masters-programmes</a:t>
            </a: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21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0AC59DB-32EC-4884-B384-15FB7D48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1844675"/>
            <a:ext cx="9075738" cy="1422400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F76DCE5-C49A-4FF9-9125-1987F6F79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338" y="3330575"/>
            <a:ext cx="9075738" cy="29654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9545C-7953-4AC2-AE22-712D387A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Müraciət mərhələləri</a:t>
            </a:r>
          </a:p>
        </p:txBody>
      </p:sp>
    </p:spTree>
    <p:extLst>
      <p:ext uri="{BB962C8B-B14F-4D97-AF65-F5344CB8AC3E}">
        <p14:creationId xmlns:p14="http://schemas.microsoft.com/office/powerpoint/2010/main" val="8093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5BAF0-3632-4A8E-B0D4-A6EFE3BF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İxtisaslar(IT)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5AEE-A1BC-4CCD-893E-16DB0DC8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Software engineering (Tartu &amp; </a:t>
            </a:r>
            <a:r>
              <a:rPr lang="en-US" sz="2200" dirty="0" err="1">
                <a:cs typeface="Calibri"/>
              </a:rPr>
              <a:t>TalTech</a:t>
            </a:r>
            <a:r>
              <a:rPr lang="en-US" sz="2200" dirty="0">
                <a:cs typeface="Calibri"/>
              </a:rPr>
              <a:t>)</a:t>
            </a:r>
          </a:p>
          <a:p>
            <a:r>
              <a:rPr lang="en-US" sz="2200" dirty="0">
                <a:cs typeface="Calibri"/>
              </a:rPr>
              <a:t>Computer Science (Tartu)</a:t>
            </a:r>
          </a:p>
          <a:p>
            <a:r>
              <a:rPr lang="en-US" sz="2200" dirty="0">
                <a:cs typeface="Calibri"/>
              </a:rPr>
              <a:t>Innovation and Technology Management (Tartu)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PS: Tartu University QS </a:t>
            </a:r>
            <a:r>
              <a:rPr lang="en-US" sz="2200" dirty="0" err="1">
                <a:cs typeface="Calibri"/>
              </a:rPr>
              <a:t>rankingdə</a:t>
            </a:r>
            <a:r>
              <a:rPr lang="en-US" sz="2200" dirty="0">
                <a:cs typeface="Calibri"/>
              </a:rPr>
              <a:t> top 250-ə </a:t>
            </a:r>
            <a:r>
              <a:rPr lang="en-US" sz="2200" dirty="0" err="1">
                <a:cs typeface="Calibri"/>
              </a:rPr>
              <a:t>daxildir</a:t>
            </a:r>
            <a:endParaRPr lang="en-US" sz="2200" dirty="0" err="1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  <a:hlinkClick r:id="rId2"/>
              </a:rPr>
              <a:t>https://www.cs.ut.ee/en/admission/admission-software-engineering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  <a:hlinkClick r:id="rId3"/>
              </a:rPr>
              <a:t>https://www.cs.ut.ee/en/admission/computer-science-msc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  <a:hlinkClick r:id="rId4"/>
              </a:rPr>
              <a:t>https://majandus.ut.ee/en/admissions/innovation-technology-management-ma</a:t>
            </a:r>
          </a:p>
          <a:p>
            <a:r>
              <a:rPr lang="en-US" sz="2200" dirty="0">
                <a:ea typeface="+mn-lt"/>
                <a:cs typeface="+mn-lt"/>
                <a:hlinkClick r:id="rId5"/>
              </a:rPr>
              <a:t>https://estonia.dreamapply.com/en_GB/</a:t>
            </a: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89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55E37-8BDD-4FAC-966E-EC93EA68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 err="1">
                <a:cs typeface="Calibri Light"/>
              </a:rPr>
              <a:t>Universitetin</a:t>
            </a:r>
            <a:r>
              <a:rPr lang="en-US" sz="4200" dirty="0">
                <a:cs typeface="Calibri Light"/>
              </a:rPr>
              <a:t> </a:t>
            </a:r>
            <a:r>
              <a:rPr lang="en-US" sz="4200" dirty="0" err="1">
                <a:cs typeface="Calibri Light"/>
              </a:rPr>
              <a:t>təklif</a:t>
            </a:r>
            <a:r>
              <a:rPr lang="en-US" sz="4200" dirty="0">
                <a:cs typeface="Calibri Light"/>
              </a:rPr>
              <a:t> </a:t>
            </a:r>
            <a:r>
              <a:rPr lang="en-US" sz="4200" dirty="0" err="1">
                <a:cs typeface="Calibri Light"/>
              </a:rPr>
              <a:t>etdiyi</a:t>
            </a:r>
            <a:r>
              <a:rPr lang="en-US" sz="4200" dirty="0">
                <a:cs typeface="Calibri Light"/>
              </a:rPr>
              <a:t> </a:t>
            </a:r>
            <a:r>
              <a:rPr lang="en-US" sz="4200" dirty="0" err="1">
                <a:cs typeface="Calibri Light"/>
              </a:rPr>
              <a:t>imkanlar</a:t>
            </a:r>
            <a:endParaRPr lang="en-US" sz="42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335C-5B03-4263-9E17-AD22FC06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>
                <a:cs typeface="Calibri"/>
              </a:rPr>
              <a:t>Keyfiyyətli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təhsil</a:t>
            </a:r>
            <a:endParaRPr lang="en-US" sz="2000" dirty="0">
              <a:cs typeface="Calibri"/>
            </a:endParaRPr>
          </a:p>
          <a:p>
            <a:r>
              <a:rPr lang="en-US" sz="2000" dirty="0" err="1">
                <a:ea typeface="+mn-lt"/>
                <a:cs typeface="+mn-lt"/>
              </a:rPr>
              <a:t>Şirkətlərdə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təcrübə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Tədqiqat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Startuplara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dəstək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Hackathonlar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Son </a:t>
            </a:r>
            <a:r>
              <a:rPr lang="en-US" sz="2000" dirty="0" err="1">
                <a:ea typeface="+mn-lt"/>
                <a:cs typeface="+mn-lt"/>
              </a:rPr>
              <a:t>texnologiyalı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infrastruktur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Erasmus </a:t>
            </a:r>
            <a:r>
              <a:rPr lang="en-US" sz="2000" dirty="0" err="1">
                <a:ea typeface="+mn-lt"/>
                <a:cs typeface="+mn-lt"/>
              </a:rPr>
              <a:t>mübadilə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imkanları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2"/>
              </a:rPr>
              <a:t>https://delta.ut.ee/en/</a:t>
            </a:r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50C1AD66-801A-4DB5-8619-37600FBE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4" r="27488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439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181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Office Theme</vt:lpstr>
      <vt:lpstr>Estoniyada təhsil, iş imkanları  </vt:lpstr>
      <vt:lpstr>PowerPoint Presentation</vt:lpstr>
      <vt:lpstr>Başlıqlar</vt:lpstr>
      <vt:lpstr>Estoniya haradır?  Niyə Estoniya? </vt:lpstr>
      <vt:lpstr>Təqaüd imkanları</vt:lpstr>
      <vt:lpstr>Necə müraciət etmək olar?</vt:lpstr>
      <vt:lpstr>Müraciət mərhələləri</vt:lpstr>
      <vt:lpstr>İxtisaslar(IT)</vt:lpstr>
      <vt:lpstr>Universitetin təklif etdiyi imkanlar</vt:lpstr>
      <vt:lpstr>İstirahət?! O nədir?</vt:lpstr>
      <vt:lpstr>İstirahət?! O nədir?</vt:lpstr>
      <vt:lpstr>Bir əldə iki qarpız</vt:lpstr>
      <vt:lpstr>Faydalı resurslar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Adil Abdurrazakli</cp:lastModifiedBy>
  <cp:revision>380</cp:revision>
  <dcterms:created xsi:type="dcterms:W3CDTF">2021-11-26T23:31:47Z</dcterms:created>
  <dcterms:modified xsi:type="dcterms:W3CDTF">2021-11-27T12:15:01Z</dcterms:modified>
</cp:coreProperties>
</file>