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4" r:id="rId4"/>
    <p:sldId id="261" r:id="rId5"/>
    <p:sldId id="262" r:id="rId6"/>
    <p:sldId id="264" r:id="rId7"/>
    <p:sldId id="265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0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+Y9WJU/+sx57HvtcEFQMmhyMl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/>
    <p:restoredTop sz="94690"/>
  </p:normalViewPr>
  <p:slideViewPr>
    <p:cSldViewPr snapToGrid="0">
      <p:cViewPr varScale="1">
        <p:scale>
          <a:sx n="111" d="100"/>
          <a:sy n="111" d="100"/>
        </p:scale>
        <p:origin x="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33D122-865C-46A4-A168-28E37248BCC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5F448B8-9838-43DC-B7D2-48ABEAC2E7A7}">
      <dgm:prSet/>
      <dgm:spPr/>
      <dgm:t>
        <a:bodyPr/>
        <a:lstStyle/>
        <a:p>
          <a:r>
            <a:rPr lang="en-US"/>
            <a:t>Texnologiyaya</a:t>
          </a:r>
        </a:p>
      </dgm:t>
    </dgm:pt>
    <dgm:pt modelId="{06A91959-C6D4-417A-8370-394FAFF2D182}" type="parTrans" cxnId="{9ED11505-A6AF-4910-8F3A-268E051A840D}">
      <dgm:prSet/>
      <dgm:spPr/>
      <dgm:t>
        <a:bodyPr/>
        <a:lstStyle/>
        <a:p>
          <a:endParaRPr lang="en-US"/>
        </a:p>
      </dgm:t>
    </dgm:pt>
    <dgm:pt modelId="{BB11AB36-B89D-4293-B5D1-0149FF8107D5}" type="sibTrans" cxnId="{9ED11505-A6AF-4910-8F3A-268E051A840D}">
      <dgm:prSet/>
      <dgm:spPr/>
      <dgm:t>
        <a:bodyPr/>
        <a:lstStyle/>
        <a:p>
          <a:endParaRPr lang="en-US"/>
        </a:p>
      </dgm:t>
    </dgm:pt>
    <dgm:pt modelId="{7C21FE9E-3FCB-47C3-AB2A-67205EAB6EF8}">
      <dgm:prSet/>
      <dgm:spPr/>
      <dgm:t>
        <a:bodyPr/>
        <a:lstStyle/>
        <a:p>
          <a:r>
            <a:rPr lang="en-US"/>
            <a:t>Komandaya</a:t>
          </a:r>
        </a:p>
      </dgm:t>
    </dgm:pt>
    <dgm:pt modelId="{70125DBC-FDFB-497B-BA5C-6FAC94EFCC27}" type="parTrans" cxnId="{D562C95F-6C8D-45B5-B4EB-8477EAE66E94}">
      <dgm:prSet/>
      <dgm:spPr/>
      <dgm:t>
        <a:bodyPr/>
        <a:lstStyle/>
        <a:p>
          <a:endParaRPr lang="en-US"/>
        </a:p>
      </dgm:t>
    </dgm:pt>
    <dgm:pt modelId="{6BE7E012-6B2D-4AC1-A792-4DC6975205A4}" type="sibTrans" cxnId="{D562C95F-6C8D-45B5-B4EB-8477EAE66E94}">
      <dgm:prSet/>
      <dgm:spPr/>
      <dgm:t>
        <a:bodyPr/>
        <a:lstStyle/>
        <a:p>
          <a:endParaRPr lang="en-US"/>
        </a:p>
      </dgm:t>
    </dgm:pt>
    <dgm:pt modelId="{903DBB7F-12A8-42F5-9180-8153D0C2A797}">
      <dgm:prSet/>
      <dgm:spPr/>
      <dgm:t>
        <a:bodyPr/>
        <a:lstStyle/>
        <a:p>
          <a:r>
            <a:rPr lang="en-US"/>
            <a:t>Yeni idarə metodlarına</a:t>
          </a:r>
        </a:p>
      </dgm:t>
    </dgm:pt>
    <dgm:pt modelId="{E5856B89-9500-4306-A65C-72158BD43F13}" type="parTrans" cxnId="{940CBA84-6163-4D7C-A1BF-253A350B35B9}">
      <dgm:prSet/>
      <dgm:spPr/>
      <dgm:t>
        <a:bodyPr/>
        <a:lstStyle/>
        <a:p>
          <a:endParaRPr lang="en-US"/>
        </a:p>
      </dgm:t>
    </dgm:pt>
    <dgm:pt modelId="{8AC88F1A-17A1-496A-9BD3-A98E33F21721}" type="sibTrans" cxnId="{940CBA84-6163-4D7C-A1BF-253A350B35B9}">
      <dgm:prSet/>
      <dgm:spPr/>
      <dgm:t>
        <a:bodyPr/>
        <a:lstStyle/>
        <a:p>
          <a:endParaRPr lang="en-US"/>
        </a:p>
      </dgm:t>
    </dgm:pt>
    <dgm:pt modelId="{151F60ED-BEFF-D246-AAE8-5FFAF474E0CB}" type="pres">
      <dgm:prSet presAssocID="{3A33D122-865C-46A4-A168-28E37248BCC3}" presName="linear" presStyleCnt="0">
        <dgm:presLayoutVars>
          <dgm:animLvl val="lvl"/>
          <dgm:resizeHandles val="exact"/>
        </dgm:presLayoutVars>
      </dgm:prSet>
      <dgm:spPr/>
    </dgm:pt>
    <dgm:pt modelId="{0ABAA766-7CFF-1B41-BE4E-A9023CDA8D4D}" type="pres">
      <dgm:prSet presAssocID="{85F448B8-9838-43DC-B7D2-48ABEAC2E7A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FE2A3F1-D495-4345-A184-51106135A55F}" type="pres">
      <dgm:prSet presAssocID="{BB11AB36-B89D-4293-B5D1-0149FF8107D5}" presName="spacer" presStyleCnt="0"/>
      <dgm:spPr/>
    </dgm:pt>
    <dgm:pt modelId="{1302A8B6-DD7B-B540-8A25-41436A0F4ED2}" type="pres">
      <dgm:prSet presAssocID="{7C21FE9E-3FCB-47C3-AB2A-67205EAB6EF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845DEB-6606-5C43-B310-553CB86695B6}" type="pres">
      <dgm:prSet presAssocID="{6BE7E012-6B2D-4AC1-A792-4DC6975205A4}" presName="spacer" presStyleCnt="0"/>
      <dgm:spPr/>
    </dgm:pt>
    <dgm:pt modelId="{24D0FC17-5A48-D546-BC7B-D962A0FE521F}" type="pres">
      <dgm:prSet presAssocID="{903DBB7F-12A8-42F5-9180-8153D0C2A79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ED11505-A6AF-4910-8F3A-268E051A840D}" srcId="{3A33D122-865C-46A4-A168-28E37248BCC3}" destId="{85F448B8-9838-43DC-B7D2-48ABEAC2E7A7}" srcOrd="0" destOrd="0" parTransId="{06A91959-C6D4-417A-8370-394FAFF2D182}" sibTransId="{BB11AB36-B89D-4293-B5D1-0149FF8107D5}"/>
    <dgm:cxn modelId="{205BE017-12D0-B44A-A79C-DACC986F8D80}" type="presOf" srcId="{903DBB7F-12A8-42F5-9180-8153D0C2A797}" destId="{24D0FC17-5A48-D546-BC7B-D962A0FE521F}" srcOrd="0" destOrd="0" presId="urn:microsoft.com/office/officeart/2005/8/layout/vList2"/>
    <dgm:cxn modelId="{2E893827-D795-D444-9B12-0ED50B48CF7A}" type="presOf" srcId="{3A33D122-865C-46A4-A168-28E37248BCC3}" destId="{151F60ED-BEFF-D246-AAE8-5FFAF474E0CB}" srcOrd="0" destOrd="0" presId="urn:microsoft.com/office/officeart/2005/8/layout/vList2"/>
    <dgm:cxn modelId="{2D009F40-9202-9B4E-B9A9-23309D23F9AE}" type="presOf" srcId="{85F448B8-9838-43DC-B7D2-48ABEAC2E7A7}" destId="{0ABAA766-7CFF-1B41-BE4E-A9023CDA8D4D}" srcOrd="0" destOrd="0" presId="urn:microsoft.com/office/officeart/2005/8/layout/vList2"/>
    <dgm:cxn modelId="{D562C95F-6C8D-45B5-B4EB-8477EAE66E94}" srcId="{3A33D122-865C-46A4-A168-28E37248BCC3}" destId="{7C21FE9E-3FCB-47C3-AB2A-67205EAB6EF8}" srcOrd="1" destOrd="0" parTransId="{70125DBC-FDFB-497B-BA5C-6FAC94EFCC27}" sibTransId="{6BE7E012-6B2D-4AC1-A792-4DC6975205A4}"/>
    <dgm:cxn modelId="{940CBA84-6163-4D7C-A1BF-253A350B35B9}" srcId="{3A33D122-865C-46A4-A168-28E37248BCC3}" destId="{903DBB7F-12A8-42F5-9180-8153D0C2A797}" srcOrd="2" destOrd="0" parTransId="{E5856B89-9500-4306-A65C-72158BD43F13}" sibTransId="{8AC88F1A-17A1-496A-9BD3-A98E33F21721}"/>
    <dgm:cxn modelId="{25591686-566D-B548-BE83-A3D3FEDCF563}" type="presOf" srcId="{7C21FE9E-3FCB-47C3-AB2A-67205EAB6EF8}" destId="{1302A8B6-DD7B-B540-8A25-41436A0F4ED2}" srcOrd="0" destOrd="0" presId="urn:microsoft.com/office/officeart/2005/8/layout/vList2"/>
    <dgm:cxn modelId="{5B6FF9E5-A088-F94F-AD37-1F641F5E0931}" type="presParOf" srcId="{151F60ED-BEFF-D246-AAE8-5FFAF474E0CB}" destId="{0ABAA766-7CFF-1B41-BE4E-A9023CDA8D4D}" srcOrd="0" destOrd="0" presId="urn:microsoft.com/office/officeart/2005/8/layout/vList2"/>
    <dgm:cxn modelId="{1BB2CCF0-E171-9B48-9A38-B29CAAA5A179}" type="presParOf" srcId="{151F60ED-BEFF-D246-AAE8-5FFAF474E0CB}" destId="{3FE2A3F1-D495-4345-A184-51106135A55F}" srcOrd="1" destOrd="0" presId="urn:microsoft.com/office/officeart/2005/8/layout/vList2"/>
    <dgm:cxn modelId="{26E1312B-F6F9-D143-A4B4-87C9CAEE925F}" type="presParOf" srcId="{151F60ED-BEFF-D246-AAE8-5FFAF474E0CB}" destId="{1302A8B6-DD7B-B540-8A25-41436A0F4ED2}" srcOrd="2" destOrd="0" presId="urn:microsoft.com/office/officeart/2005/8/layout/vList2"/>
    <dgm:cxn modelId="{DA1BE99F-CAEE-974E-8502-81E82D30DC4B}" type="presParOf" srcId="{151F60ED-BEFF-D246-AAE8-5FFAF474E0CB}" destId="{47845DEB-6606-5C43-B310-553CB86695B6}" srcOrd="3" destOrd="0" presId="urn:microsoft.com/office/officeart/2005/8/layout/vList2"/>
    <dgm:cxn modelId="{6391BE94-EA11-2348-ABBA-0463899ED1BB}" type="presParOf" srcId="{151F60ED-BEFF-D246-AAE8-5FFAF474E0CB}" destId="{24D0FC17-5A48-D546-BC7B-D962A0FE521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2100D0-70CE-4F96-AE3C-536D72A3755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8243609-9434-40A3-B376-3EA324BFCCAE}">
      <dgm:prSet/>
      <dgm:spPr/>
      <dgm:t>
        <a:bodyPr/>
        <a:lstStyle/>
        <a:p>
          <a:r>
            <a:rPr lang="en-US" b="0" i="0"/>
            <a:t>Tapşırıqları düzgün etmək</a:t>
          </a:r>
          <a:endParaRPr lang="en-US"/>
        </a:p>
      </dgm:t>
    </dgm:pt>
    <dgm:pt modelId="{6D9FF4FD-4A0E-4220-B234-3F498A1223FD}" type="parTrans" cxnId="{3147FF75-744A-41A3-9A4D-167AAE521F02}">
      <dgm:prSet/>
      <dgm:spPr/>
      <dgm:t>
        <a:bodyPr/>
        <a:lstStyle/>
        <a:p>
          <a:endParaRPr lang="en-US"/>
        </a:p>
      </dgm:t>
    </dgm:pt>
    <dgm:pt modelId="{DD29F4A3-4DE4-4329-AA01-F71FF41CFE6F}" type="sibTrans" cxnId="{3147FF75-744A-41A3-9A4D-167AAE521F02}">
      <dgm:prSet/>
      <dgm:spPr/>
      <dgm:t>
        <a:bodyPr/>
        <a:lstStyle/>
        <a:p>
          <a:endParaRPr lang="en-US"/>
        </a:p>
      </dgm:t>
    </dgm:pt>
    <dgm:pt modelId="{01FDDC72-372E-4745-96FD-2FD16F666D3D}">
      <dgm:prSet/>
      <dgm:spPr/>
      <dgm:t>
        <a:bodyPr/>
        <a:lstStyle/>
        <a:p>
          <a:r>
            <a:rPr lang="en-US" b="0" i="0"/>
            <a:t>Xətaları problemə çevrilmədən aşkarlamaq</a:t>
          </a:r>
          <a:endParaRPr lang="en-US"/>
        </a:p>
      </dgm:t>
    </dgm:pt>
    <dgm:pt modelId="{37A10456-81E0-4BD5-82BA-45572A53642C}" type="parTrans" cxnId="{87B3A552-0CDE-4CC7-9FB2-74DF794F6CA4}">
      <dgm:prSet/>
      <dgm:spPr/>
      <dgm:t>
        <a:bodyPr/>
        <a:lstStyle/>
        <a:p>
          <a:endParaRPr lang="en-US"/>
        </a:p>
      </dgm:t>
    </dgm:pt>
    <dgm:pt modelId="{12905F67-785D-4C91-B303-4306ED6E4253}" type="sibTrans" cxnId="{87B3A552-0CDE-4CC7-9FB2-74DF794F6CA4}">
      <dgm:prSet/>
      <dgm:spPr/>
      <dgm:t>
        <a:bodyPr/>
        <a:lstStyle/>
        <a:p>
          <a:endParaRPr lang="en-US"/>
        </a:p>
      </dgm:t>
    </dgm:pt>
    <dgm:pt modelId="{0408CE0C-C4EB-44AD-AD9F-D86AD20AAAF3}">
      <dgm:prSet/>
      <dgm:spPr/>
      <dgm:t>
        <a:bodyPr/>
        <a:lstStyle/>
        <a:p>
          <a:r>
            <a:rPr lang="en-US" b="0" i="0" dirty="0" err="1"/>
            <a:t>Gözdən</a:t>
          </a:r>
          <a:r>
            <a:rPr lang="en-US" b="0" i="0" dirty="0"/>
            <a:t> </a:t>
          </a:r>
          <a:r>
            <a:rPr lang="en-US" b="0" i="0" dirty="0" err="1"/>
            <a:t>qaçan</a:t>
          </a:r>
          <a:r>
            <a:rPr lang="en-US" b="0" i="0" dirty="0"/>
            <a:t> </a:t>
          </a:r>
          <a:r>
            <a:rPr lang="en-US" b="0" i="0" dirty="0" err="1"/>
            <a:t>nüanları</a:t>
          </a:r>
          <a:r>
            <a:rPr lang="en-US" b="0" i="0" dirty="0"/>
            <a:t> </a:t>
          </a:r>
          <a:r>
            <a:rPr lang="en-US" b="0" i="0" dirty="0" err="1"/>
            <a:t>sezib</a:t>
          </a:r>
          <a:r>
            <a:rPr lang="en-US" b="0" i="0" dirty="0"/>
            <a:t> </a:t>
          </a:r>
          <a:r>
            <a:rPr lang="en-US" b="0" i="0" dirty="0" err="1"/>
            <a:t>aydınaşdırıcı</a:t>
          </a:r>
          <a:r>
            <a:rPr lang="en-US" b="0" i="0" dirty="0"/>
            <a:t> </a:t>
          </a:r>
          <a:r>
            <a:rPr lang="en-US" b="0" i="0" dirty="0" err="1"/>
            <a:t>suallar</a:t>
          </a:r>
          <a:r>
            <a:rPr lang="en-US" b="0" i="0" dirty="0"/>
            <a:t> </a:t>
          </a:r>
          <a:r>
            <a:rPr lang="en-US" b="0" i="0" dirty="0" err="1"/>
            <a:t>vermək</a:t>
          </a:r>
          <a:endParaRPr lang="en-US" dirty="0"/>
        </a:p>
      </dgm:t>
    </dgm:pt>
    <dgm:pt modelId="{2884E6B7-FEFD-478B-B5CC-4B59FF32471E}" type="parTrans" cxnId="{7D941F16-51F2-42C8-AE6A-5D5F6BC611E2}">
      <dgm:prSet/>
      <dgm:spPr/>
      <dgm:t>
        <a:bodyPr/>
        <a:lstStyle/>
        <a:p>
          <a:endParaRPr lang="en-US"/>
        </a:p>
      </dgm:t>
    </dgm:pt>
    <dgm:pt modelId="{4BEEE6F7-511A-48E0-9598-7EF327F3AAD1}" type="sibTrans" cxnId="{7D941F16-51F2-42C8-AE6A-5D5F6BC611E2}">
      <dgm:prSet/>
      <dgm:spPr/>
      <dgm:t>
        <a:bodyPr/>
        <a:lstStyle/>
        <a:p>
          <a:endParaRPr lang="en-US"/>
        </a:p>
      </dgm:t>
    </dgm:pt>
    <dgm:pt modelId="{BCE02F59-B9D0-6D4C-973C-6F6ECADB13EF}" type="pres">
      <dgm:prSet presAssocID="{272100D0-70CE-4F96-AE3C-536D72A3755F}" presName="outerComposite" presStyleCnt="0">
        <dgm:presLayoutVars>
          <dgm:chMax val="5"/>
          <dgm:dir/>
          <dgm:resizeHandles val="exact"/>
        </dgm:presLayoutVars>
      </dgm:prSet>
      <dgm:spPr/>
    </dgm:pt>
    <dgm:pt modelId="{CA9030D9-A48B-4B44-A94E-33EE9CE85C4E}" type="pres">
      <dgm:prSet presAssocID="{272100D0-70CE-4F96-AE3C-536D72A3755F}" presName="dummyMaxCanvas" presStyleCnt="0">
        <dgm:presLayoutVars/>
      </dgm:prSet>
      <dgm:spPr/>
    </dgm:pt>
    <dgm:pt modelId="{3DB931A9-E976-3C4F-93CA-5F0676A4C133}" type="pres">
      <dgm:prSet presAssocID="{272100D0-70CE-4F96-AE3C-536D72A3755F}" presName="ThreeNodes_1" presStyleLbl="node1" presStyleIdx="0" presStyleCnt="3">
        <dgm:presLayoutVars>
          <dgm:bulletEnabled val="1"/>
        </dgm:presLayoutVars>
      </dgm:prSet>
      <dgm:spPr/>
    </dgm:pt>
    <dgm:pt modelId="{968B9569-260F-DA48-9CDC-1CDAF5594082}" type="pres">
      <dgm:prSet presAssocID="{272100D0-70CE-4F96-AE3C-536D72A3755F}" presName="ThreeNodes_2" presStyleLbl="node1" presStyleIdx="1" presStyleCnt="3">
        <dgm:presLayoutVars>
          <dgm:bulletEnabled val="1"/>
        </dgm:presLayoutVars>
      </dgm:prSet>
      <dgm:spPr/>
    </dgm:pt>
    <dgm:pt modelId="{3CE841FA-3A41-8840-9688-9F1E72984171}" type="pres">
      <dgm:prSet presAssocID="{272100D0-70CE-4F96-AE3C-536D72A3755F}" presName="ThreeNodes_3" presStyleLbl="node1" presStyleIdx="2" presStyleCnt="3">
        <dgm:presLayoutVars>
          <dgm:bulletEnabled val="1"/>
        </dgm:presLayoutVars>
      </dgm:prSet>
      <dgm:spPr/>
    </dgm:pt>
    <dgm:pt modelId="{373D8353-3D4A-C34E-914B-65A16FFE3FA3}" type="pres">
      <dgm:prSet presAssocID="{272100D0-70CE-4F96-AE3C-536D72A3755F}" presName="ThreeConn_1-2" presStyleLbl="fgAccFollowNode1" presStyleIdx="0" presStyleCnt="2">
        <dgm:presLayoutVars>
          <dgm:bulletEnabled val="1"/>
        </dgm:presLayoutVars>
      </dgm:prSet>
      <dgm:spPr/>
    </dgm:pt>
    <dgm:pt modelId="{15A7C8D9-BE1D-054A-8A2E-CED7FE3BCFE8}" type="pres">
      <dgm:prSet presAssocID="{272100D0-70CE-4F96-AE3C-536D72A3755F}" presName="ThreeConn_2-3" presStyleLbl="fgAccFollowNode1" presStyleIdx="1" presStyleCnt="2">
        <dgm:presLayoutVars>
          <dgm:bulletEnabled val="1"/>
        </dgm:presLayoutVars>
      </dgm:prSet>
      <dgm:spPr/>
    </dgm:pt>
    <dgm:pt modelId="{B812EAE7-6615-0F4D-899E-6C8DCBF79D05}" type="pres">
      <dgm:prSet presAssocID="{272100D0-70CE-4F96-AE3C-536D72A3755F}" presName="ThreeNodes_1_text" presStyleLbl="node1" presStyleIdx="2" presStyleCnt="3">
        <dgm:presLayoutVars>
          <dgm:bulletEnabled val="1"/>
        </dgm:presLayoutVars>
      </dgm:prSet>
      <dgm:spPr/>
    </dgm:pt>
    <dgm:pt modelId="{62DC25D6-C302-564B-8D07-F4340A586C8D}" type="pres">
      <dgm:prSet presAssocID="{272100D0-70CE-4F96-AE3C-536D72A3755F}" presName="ThreeNodes_2_text" presStyleLbl="node1" presStyleIdx="2" presStyleCnt="3">
        <dgm:presLayoutVars>
          <dgm:bulletEnabled val="1"/>
        </dgm:presLayoutVars>
      </dgm:prSet>
      <dgm:spPr/>
    </dgm:pt>
    <dgm:pt modelId="{E1C33F1F-A736-264E-A1DB-EA700F2E83E7}" type="pres">
      <dgm:prSet presAssocID="{272100D0-70CE-4F96-AE3C-536D72A3755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D941F16-51F2-42C8-AE6A-5D5F6BC611E2}" srcId="{272100D0-70CE-4F96-AE3C-536D72A3755F}" destId="{0408CE0C-C4EB-44AD-AD9F-D86AD20AAAF3}" srcOrd="2" destOrd="0" parTransId="{2884E6B7-FEFD-478B-B5CC-4B59FF32471E}" sibTransId="{4BEEE6F7-511A-48E0-9598-7EF327F3AAD1}"/>
    <dgm:cxn modelId="{00C44E3D-7A9B-B849-AFF9-5D8AD5925D98}" type="presOf" srcId="{01FDDC72-372E-4745-96FD-2FD16F666D3D}" destId="{62DC25D6-C302-564B-8D07-F4340A586C8D}" srcOrd="1" destOrd="0" presId="urn:microsoft.com/office/officeart/2005/8/layout/vProcess5"/>
    <dgm:cxn modelId="{FC0E5A3E-8552-0E4C-A05D-E00D8BB76073}" type="presOf" srcId="{01FDDC72-372E-4745-96FD-2FD16F666D3D}" destId="{968B9569-260F-DA48-9CDC-1CDAF5594082}" srcOrd="0" destOrd="0" presId="urn:microsoft.com/office/officeart/2005/8/layout/vProcess5"/>
    <dgm:cxn modelId="{87B3A552-0CDE-4CC7-9FB2-74DF794F6CA4}" srcId="{272100D0-70CE-4F96-AE3C-536D72A3755F}" destId="{01FDDC72-372E-4745-96FD-2FD16F666D3D}" srcOrd="1" destOrd="0" parTransId="{37A10456-81E0-4BD5-82BA-45572A53642C}" sibTransId="{12905F67-785D-4C91-B303-4306ED6E4253}"/>
    <dgm:cxn modelId="{3147FF75-744A-41A3-9A4D-167AAE521F02}" srcId="{272100D0-70CE-4F96-AE3C-536D72A3755F}" destId="{68243609-9434-40A3-B376-3EA324BFCCAE}" srcOrd="0" destOrd="0" parTransId="{6D9FF4FD-4A0E-4220-B234-3F498A1223FD}" sibTransId="{DD29F4A3-4DE4-4329-AA01-F71FF41CFE6F}"/>
    <dgm:cxn modelId="{FBB0BF78-B23A-434D-BFB1-8556DC39AB68}" type="presOf" srcId="{0408CE0C-C4EB-44AD-AD9F-D86AD20AAAF3}" destId="{3CE841FA-3A41-8840-9688-9F1E72984171}" srcOrd="0" destOrd="0" presId="urn:microsoft.com/office/officeart/2005/8/layout/vProcess5"/>
    <dgm:cxn modelId="{6D84537B-5900-3C4C-810E-3553E2279ABF}" type="presOf" srcId="{68243609-9434-40A3-B376-3EA324BFCCAE}" destId="{3DB931A9-E976-3C4F-93CA-5F0676A4C133}" srcOrd="0" destOrd="0" presId="urn:microsoft.com/office/officeart/2005/8/layout/vProcess5"/>
    <dgm:cxn modelId="{34EEBE97-435E-F441-8083-EE3206DF0D44}" type="presOf" srcId="{12905F67-785D-4C91-B303-4306ED6E4253}" destId="{15A7C8D9-BE1D-054A-8A2E-CED7FE3BCFE8}" srcOrd="0" destOrd="0" presId="urn:microsoft.com/office/officeart/2005/8/layout/vProcess5"/>
    <dgm:cxn modelId="{408035A5-5903-1744-A7ED-3863BCF7AEE2}" type="presOf" srcId="{0408CE0C-C4EB-44AD-AD9F-D86AD20AAAF3}" destId="{E1C33F1F-A736-264E-A1DB-EA700F2E83E7}" srcOrd="1" destOrd="0" presId="urn:microsoft.com/office/officeart/2005/8/layout/vProcess5"/>
    <dgm:cxn modelId="{E9A996C9-1D6F-CC4A-966E-1C2ADE8C8ADA}" type="presOf" srcId="{272100D0-70CE-4F96-AE3C-536D72A3755F}" destId="{BCE02F59-B9D0-6D4C-973C-6F6ECADB13EF}" srcOrd="0" destOrd="0" presId="urn:microsoft.com/office/officeart/2005/8/layout/vProcess5"/>
    <dgm:cxn modelId="{0B7196D4-CF32-F14E-B46D-3CC07BA52503}" type="presOf" srcId="{DD29F4A3-4DE4-4329-AA01-F71FF41CFE6F}" destId="{373D8353-3D4A-C34E-914B-65A16FFE3FA3}" srcOrd="0" destOrd="0" presId="urn:microsoft.com/office/officeart/2005/8/layout/vProcess5"/>
    <dgm:cxn modelId="{545DAEDD-B80F-484D-8ABC-C1D7AE69F209}" type="presOf" srcId="{68243609-9434-40A3-B376-3EA324BFCCAE}" destId="{B812EAE7-6615-0F4D-899E-6C8DCBF79D05}" srcOrd="1" destOrd="0" presId="urn:microsoft.com/office/officeart/2005/8/layout/vProcess5"/>
    <dgm:cxn modelId="{9915C331-17EA-6D4D-B981-220F0538AF19}" type="presParOf" srcId="{BCE02F59-B9D0-6D4C-973C-6F6ECADB13EF}" destId="{CA9030D9-A48B-4B44-A94E-33EE9CE85C4E}" srcOrd="0" destOrd="0" presId="urn:microsoft.com/office/officeart/2005/8/layout/vProcess5"/>
    <dgm:cxn modelId="{79B815DA-C1DD-A94F-9DC8-BA30FD04CE78}" type="presParOf" srcId="{BCE02F59-B9D0-6D4C-973C-6F6ECADB13EF}" destId="{3DB931A9-E976-3C4F-93CA-5F0676A4C133}" srcOrd="1" destOrd="0" presId="urn:microsoft.com/office/officeart/2005/8/layout/vProcess5"/>
    <dgm:cxn modelId="{94354CAB-411E-5A42-90DF-7A357A9986C2}" type="presParOf" srcId="{BCE02F59-B9D0-6D4C-973C-6F6ECADB13EF}" destId="{968B9569-260F-DA48-9CDC-1CDAF5594082}" srcOrd="2" destOrd="0" presId="urn:microsoft.com/office/officeart/2005/8/layout/vProcess5"/>
    <dgm:cxn modelId="{FFBDE8AE-2F85-5B42-BC2B-8BC18D9543F5}" type="presParOf" srcId="{BCE02F59-B9D0-6D4C-973C-6F6ECADB13EF}" destId="{3CE841FA-3A41-8840-9688-9F1E72984171}" srcOrd="3" destOrd="0" presId="urn:microsoft.com/office/officeart/2005/8/layout/vProcess5"/>
    <dgm:cxn modelId="{DC69CE82-2A60-2A48-BF63-84BE6AC7693A}" type="presParOf" srcId="{BCE02F59-B9D0-6D4C-973C-6F6ECADB13EF}" destId="{373D8353-3D4A-C34E-914B-65A16FFE3FA3}" srcOrd="4" destOrd="0" presId="urn:microsoft.com/office/officeart/2005/8/layout/vProcess5"/>
    <dgm:cxn modelId="{4CDD997E-905D-E945-BAD7-0056A4024796}" type="presParOf" srcId="{BCE02F59-B9D0-6D4C-973C-6F6ECADB13EF}" destId="{15A7C8D9-BE1D-054A-8A2E-CED7FE3BCFE8}" srcOrd="5" destOrd="0" presId="urn:microsoft.com/office/officeart/2005/8/layout/vProcess5"/>
    <dgm:cxn modelId="{EF69C574-22AF-404F-98A5-8EBE0FE49EB0}" type="presParOf" srcId="{BCE02F59-B9D0-6D4C-973C-6F6ECADB13EF}" destId="{B812EAE7-6615-0F4D-899E-6C8DCBF79D05}" srcOrd="6" destOrd="0" presId="urn:microsoft.com/office/officeart/2005/8/layout/vProcess5"/>
    <dgm:cxn modelId="{6C7005ED-630E-3846-808A-FDF46F5B3D1F}" type="presParOf" srcId="{BCE02F59-B9D0-6D4C-973C-6F6ECADB13EF}" destId="{62DC25D6-C302-564B-8D07-F4340A586C8D}" srcOrd="7" destOrd="0" presId="urn:microsoft.com/office/officeart/2005/8/layout/vProcess5"/>
    <dgm:cxn modelId="{F027627C-D16A-DC44-8844-C9C76AB56F5C}" type="presParOf" srcId="{BCE02F59-B9D0-6D4C-973C-6F6ECADB13EF}" destId="{E1C33F1F-A736-264E-A1DB-EA700F2E83E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AD55DE-BFBD-48E0-9EBB-27A69A103EA5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738D28-43FB-4E4E-855D-1CC01EF5F5FB}">
      <dgm:prSet custT="1"/>
      <dgm:spPr/>
      <dgm:t>
        <a:bodyPr/>
        <a:lstStyle/>
        <a:p>
          <a:r>
            <a:rPr lang="en-US" sz="1600" b="0" i="1" dirty="0"/>
            <a:t>Ad, </a:t>
          </a:r>
          <a:r>
            <a:rPr lang="en-US" sz="1600" b="0" i="1" dirty="0" err="1"/>
            <a:t>soyad</a:t>
          </a:r>
          <a:r>
            <a:rPr lang="en-US" sz="1600" b="0" i="1" dirty="0"/>
            <a:t>, </a:t>
          </a:r>
          <a:r>
            <a:rPr lang="en-US" sz="1600" b="0" i="1" dirty="0" err="1"/>
            <a:t>doğum</a:t>
          </a:r>
          <a:r>
            <a:rPr lang="en-US" sz="1600" b="0" i="1" dirty="0"/>
            <a:t> </a:t>
          </a:r>
          <a:r>
            <a:rPr lang="en-US" sz="1600" b="0" i="1" dirty="0" err="1"/>
            <a:t>tarixi</a:t>
          </a:r>
          <a:r>
            <a:rPr lang="en-US" sz="1600" b="0" i="1" dirty="0"/>
            <a:t>, </a:t>
          </a:r>
          <a:r>
            <a:rPr lang="en-US" sz="1600" b="0" i="1" dirty="0" err="1"/>
            <a:t>ünvan</a:t>
          </a:r>
          <a:r>
            <a:rPr lang="en-US" sz="1600" b="0" i="1" dirty="0"/>
            <a:t>, </a:t>
          </a:r>
          <a:r>
            <a:rPr lang="en-US" sz="1600" b="0" i="1" dirty="0" err="1"/>
            <a:t>telefon</a:t>
          </a:r>
          <a:r>
            <a:rPr lang="en-US" sz="1600" b="0" i="1" dirty="0"/>
            <a:t> </a:t>
          </a:r>
          <a:r>
            <a:rPr lang="en-US" sz="1600" b="0" i="1" dirty="0" err="1"/>
            <a:t>nömrəsi</a:t>
          </a:r>
          <a:r>
            <a:rPr lang="en-US" sz="1600" b="0" i="1" dirty="0"/>
            <a:t>, </a:t>
          </a:r>
          <a:r>
            <a:rPr lang="en-US" sz="1600" b="0" i="1" dirty="0" err="1"/>
            <a:t>elektron</a:t>
          </a:r>
          <a:r>
            <a:rPr lang="en-US" sz="1600" b="0" i="1" dirty="0"/>
            <a:t> </a:t>
          </a:r>
          <a:r>
            <a:rPr lang="en-US" sz="1600" b="0" i="1" dirty="0" err="1"/>
            <a:t>poçt</a:t>
          </a:r>
          <a:r>
            <a:rPr lang="en-US" sz="1600" b="0" i="1" dirty="0"/>
            <a:t> </a:t>
          </a:r>
          <a:r>
            <a:rPr lang="en-US" sz="1600" b="0" i="1" dirty="0" err="1"/>
            <a:t>ünvanı</a:t>
          </a:r>
          <a:endParaRPr lang="en-US" sz="1600" dirty="0"/>
        </a:p>
      </dgm:t>
    </dgm:pt>
    <dgm:pt modelId="{AE4533CB-A583-40A6-9C27-B3B8AE0C12FF}" type="parTrans" cxnId="{968A9732-FA1E-431E-AB06-3B931A4EDF72}">
      <dgm:prSet/>
      <dgm:spPr/>
      <dgm:t>
        <a:bodyPr/>
        <a:lstStyle/>
        <a:p>
          <a:endParaRPr lang="en-US" sz="2400"/>
        </a:p>
      </dgm:t>
    </dgm:pt>
    <dgm:pt modelId="{19E91ECD-0E2C-47FC-8385-F40A5ECAD8C0}" type="sibTrans" cxnId="{968A9732-FA1E-431E-AB06-3B931A4EDF72}">
      <dgm:prSet phldrT="01" phldr="0" custT="1"/>
      <dgm:spPr/>
      <dgm:t>
        <a:bodyPr/>
        <a:lstStyle/>
        <a:p>
          <a:r>
            <a:rPr lang="en-US" sz="5400"/>
            <a:t>01</a:t>
          </a:r>
        </a:p>
      </dgm:t>
    </dgm:pt>
    <dgm:pt modelId="{EEAF61F2-58E1-45F7-BE0B-4A0DC4032245}">
      <dgm:prSet custT="1"/>
      <dgm:spPr/>
      <dgm:t>
        <a:bodyPr/>
        <a:lstStyle/>
        <a:p>
          <a:r>
            <a:rPr lang="en-US" sz="1600" b="0" i="1" dirty="0" err="1"/>
            <a:t>Təhsil</a:t>
          </a:r>
          <a:r>
            <a:rPr lang="en-US" sz="1600" b="0" i="0" dirty="0"/>
            <a:t> </a:t>
          </a:r>
          <a:endParaRPr lang="en-US" sz="1600" dirty="0"/>
        </a:p>
      </dgm:t>
    </dgm:pt>
    <dgm:pt modelId="{0920DA82-46F0-42C6-8C32-80A2E2029FA7}" type="parTrans" cxnId="{CF43A33C-9529-48CF-AC03-46405F7D9A3D}">
      <dgm:prSet/>
      <dgm:spPr/>
      <dgm:t>
        <a:bodyPr/>
        <a:lstStyle/>
        <a:p>
          <a:endParaRPr lang="en-US" sz="2400"/>
        </a:p>
      </dgm:t>
    </dgm:pt>
    <dgm:pt modelId="{33EF6B97-BBB7-4C6D-B8A9-2897C8E479CE}" type="sibTrans" cxnId="{CF43A33C-9529-48CF-AC03-46405F7D9A3D}">
      <dgm:prSet phldrT="02" phldr="0" custT="1"/>
      <dgm:spPr/>
      <dgm:t>
        <a:bodyPr/>
        <a:lstStyle/>
        <a:p>
          <a:r>
            <a:rPr lang="en-US" sz="5400"/>
            <a:t>02</a:t>
          </a:r>
        </a:p>
      </dgm:t>
    </dgm:pt>
    <dgm:pt modelId="{4AB23B69-28D2-401F-8CA2-050E5353ABB8}">
      <dgm:prSet custT="1"/>
      <dgm:spPr/>
      <dgm:t>
        <a:bodyPr/>
        <a:lstStyle/>
        <a:p>
          <a:r>
            <a:rPr lang="en-US" sz="1600" b="0" i="1"/>
            <a:t>İş təcrübəsi</a:t>
          </a:r>
          <a:endParaRPr lang="en-US" sz="1600"/>
        </a:p>
      </dgm:t>
    </dgm:pt>
    <dgm:pt modelId="{4FF49B6A-B008-4954-B527-1DC220B6FF83}" type="parTrans" cxnId="{1090814C-7A0B-4EA7-B7E0-5AC4939B34DB}">
      <dgm:prSet/>
      <dgm:spPr/>
      <dgm:t>
        <a:bodyPr/>
        <a:lstStyle/>
        <a:p>
          <a:endParaRPr lang="en-US" sz="2400"/>
        </a:p>
      </dgm:t>
    </dgm:pt>
    <dgm:pt modelId="{64E437F7-2D35-4E8C-80DE-076B889F0EB3}" type="sibTrans" cxnId="{1090814C-7A0B-4EA7-B7E0-5AC4939B34DB}">
      <dgm:prSet phldrT="03" phldr="0" custT="1"/>
      <dgm:spPr/>
      <dgm:t>
        <a:bodyPr/>
        <a:lstStyle/>
        <a:p>
          <a:r>
            <a:rPr lang="en-US" sz="5400"/>
            <a:t>03</a:t>
          </a:r>
        </a:p>
      </dgm:t>
    </dgm:pt>
    <dgm:pt modelId="{C66A6992-D757-4C67-ABE2-86297D48B286}">
      <dgm:prSet custT="1"/>
      <dgm:spPr/>
      <dgm:t>
        <a:bodyPr/>
        <a:lstStyle/>
        <a:p>
          <a:r>
            <a:rPr lang="en-US" sz="1600" b="0" i="1"/>
            <a:t>Xüsusiyyətləriniz(kurs, seminar, texniki biliklər)</a:t>
          </a:r>
          <a:endParaRPr lang="en-US" sz="1600"/>
        </a:p>
      </dgm:t>
    </dgm:pt>
    <dgm:pt modelId="{B728E90C-624C-42FF-99E9-1CCE6138C2E7}" type="parTrans" cxnId="{EB415A89-EBE1-4B35-A229-74DEA7672F5D}">
      <dgm:prSet/>
      <dgm:spPr/>
      <dgm:t>
        <a:bodyPr/>
        <a:lstStyle/>
        <a:p>
          <a:endParaRPr lang="en-US" sz="2400"/>
        </a:p>
      </dgm:t>
    </dgm:pt>
    <dgm:pt modelId="{041B750D-7AE6-4B64-A7D6-0C3B7F4CAC58}" type="sibTrans" cxnId="{EB415A89-EBE1-4B35-A229-74DEA7672F5D}">
      <dgm:prSet phldrT="04" phldr="0" custT="1"/>
      <dgm:spPr/>
      <dgm:t>
        <a:bodyPr/>
        <a:lstStyle/>
        <a:p>
          <a:r>
            <a:rPr lang="en-US" sz="5400"/>
            <a:t>04</a:t>
          </a:r>
        </a:p>
      </dgm:t>
    </dgm:pt>
    <dgm:pt modelId="{45964559-B974-4404-AE5C-0BF1C4C11D6A}">
      <dgm:prSet custT="1"/>
      <dgm:spPr/>
      <dgm:t>
        <a:bodyPr/>
        <a:lstStyle/>
        <a:p>
          <a:r>
            <a:rPr lang="en-US" sz="1600" b="0" i="1"/>
            <a:t>Sosial aktivliklər</a:t>
          </a:r>
          <a:r>
            <a:rPr lang="en-US" sz="1600" b="0" i="0"/>
            <a:t> </a:t>
          </a:r>
          <a:endParaRPr lang="en-US" sz="1600"/>
        </a:p>
      </dgm:t>
    </dgm:pt>
    <dgm:pt modelId="{9385C9FD-2AD5-404F-9459-F7353B1DB3D5}" type="parTrans" cxnId="{9F64A179-D238-49DA-B323-15CA477C87E1}">
      <dgm:prSet/>
      <dgm:spPr/>
      <dgm:t>
        <a:bodyPr/>
        <a:lstStyle/>
        <a:p>
          <a:endParaRPr lang="en-US" sz="2400"/>
        </a:p>
      </dgm:t>
    </dgm:pt>
    <dgm:pt modelId="{32191E56-FF60-4EBB-860D-58B71271DA92}" type="sibTrans" cxnId="{9F64A179-D238-49DA-B323-15CA477C87E1}">
      <dgm:prSet phldrT="05" phldr="0" custT="1"/>
      <dgm:spPr/>
      <dgm:t>
        <a:bodyPr/>
        <a:lstStyle/>
        <a:p>
          <a:r>
            <a:rPr lang="en-US" sz="5400"/>
            <a:t>05</a:t>
          </a:r>
        </a:p>
      </dgm:t>
    </dgm:pt>
    <dgm:pt modelId="{77DFDE1B-03A1-D34B-850A-BC7DC85A2FE9}" type="pres">
      <dgm:prSet presAssocID="{5CAD55DE-BFBD-48E0-9EBB-27A69A103EA5}" presName="Name0" presStyleCnt="0">
        <dgm:presLayoutVars>
          <dgm:animLvl val="lvl"/>
          <dgm:resizeHandles val="exact"/>
        </dgm:presLayoutVars>
      </dgm:prSet>
      <dgm:spPr/>
    </dgm:pt>
    <dgm:pt modelId="{88562CD9-833A-B746-8DAC-7EACA055A2F1}" type="pres">
      <dgm:prSet presAssocID="{FA738D28-43FB-4E4E-855D-1CC01EF5F5FB}" presName="compositeNode" presStyleCnt="0">
        <dgm:presLayoutVars>
          <dgm:bulletEnabled val="1"/>
        </dgm:presLayoutVars>
      </dgm:prSet>
      <dgm:spPr/>
    </dgm:pt>
    <dgm:pt modelId="{1A428A78-E479-D443-B45D-4264CA74E8B1}" type="pres">
      <dgm:prSet presAssocID="{FA738D28-43FB-4E4E-855D-1CC01EF5F5FB}" presName="bgRect" presStyleLbl="alignNode1" presStyleIdx="0" presStyleCnt="5"/>
      <dgm:spPr/>
    </dgm:pt>
    <dgm:pt modelId="{A32494E5-6844-6141-A244-127A50838FA3}" type="pres">
      <dgm:prSet presAssocID="{19E91ECD-0E2C-47FC-8385-F40A5ECAD8C0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68F1C545-7FD7-ED44-B4A9-E3587AD8A79B}" type="pres">
      <dgm:prSet presAssocID="{FA738D28-43FB-4E4E-855D-1CC01EF5F5FB}" presName="nodeRect" presStyleLbl="alignNode1" presStyleIdx="0" presStyleCnt="5">
        <dgm:presLayoutVars>
          <dgm:bulletEnabled val="1"/>
        </dgm:presLayoutVars>
      </dgm:prSet>
      <dgm:spPr/>
    </dgm:pt>
    <dgm:pt modelId="{94FEE0D6-2CD1-4C46-80F5-A0A7E2B32691}" type="pres">
      <dgm:prSet presAssocID="{19E91ECD-0E2C-47FC-8385-F40A5ECAD8C0}" presName="sibTrans" presStyleCnt="0"/>
      <dgm:spPr/>
    </dgm:pt>
    <dgm:pt modelId="{27271945-FD80-7949-9255-50335198DF1A}" type="pres">
      <dgm:prSet presAssocID="{EEAF61F2-58E1-45F7-BE0B-4A0DC4032245}" presName="compositeNode" presStyleCnt="0">
        <dgm:presLayoutVars>
          <dgm:bulletEnabled val="1"/>
        </dgm:presLayoutVars>
      </dgm:prSet>
      <dgm:spPr/>
    </dgm:pt>
    <dgm:pt modelId="{FC0984F8-7B7F-244D-AD56-1D5153DC15C0}" type="pres">
      <dgm:prSet presAssocID="{EEAF61F2-58E1-45F7-BE0B-4A0DC4032245}" presName="bgRect" presStyleLbl="alignNode1" presStyleIdx="1" presStyleCnt="5"/>
      <dgm:spPr/>
    </dgm:pt>
    <dgm:pt modelId="{79D36912-358C-9141-82DA-6CEDC84AED7A}" type="pres">
      <dgm:prSet presAssocID="{33EF6B97-BBB7-4C6D-B8A9-2897C8E479CE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FB3B2300-043E-6D4F-B32D-67943F1514DA}" type="pres">
      <dgm:prSet presAssocID="{EEAF61F2-58E1-45F7-BE0B-4A0DC4032245}" presName="nodeRect" presStyleLbl="alignNode1" presStyleIdx="1" presStyleCnt="5">
        <dgm:presLayoutVars>
          <dgm:bulletEnabled val="1"/>
        </dgm:presLayoutVars>
      </dgm:prSet>
      <dgm:spPr/>
    </dgm:pt>
    <dgm:pt modelId="{FA160B77-AF31-D741-8E00-0BB33B0CAA90}" type="pres">
      <dgm:prSet presAssocID="{33EF6B97-BBB7-4C6D-B8A9-2897C8E479CE}" presName="sibTrans" presStyleCnt="0"/>
      <dgm:spPr/>
    </dgm:pt>
    <dgm:pt modelId="{5659A5EF-9530-FE43-8432-71ADC1A92C9E}" type="pres">
      <dgm:prSet presAssocID="{4AB23B69-28D2-401F-8CA2-050E5353ABB8}" presName="compositeNode" presStyleCnt="0">
        <dgm:presLayoutVars>
          <dgm:bulletEnabled val="1"/>
        </dgm:presLayoutVars>
      </dgm:prSet>
      <dgm:spPr/>
    </dgm:pt>
    <dgm:pt modelId="{84269356-6FEF-0B47-A780-F125A0DECDE9}" type="pres">
      <dgm:prSet presAssocID="{4AB23B69-28D2-401F-8CA2-050E5353ABB8}" presName="bgRect" presStyleLbl="alignNode1" presStyleIdx="2" presStyleCnt="5"/>
      <dgm:spPr/>
    </dgm:pt>
    <dgm:pt modelId="{DC01030C-AE4B-4E41-9A7D-6115EC88FF6A}" type="pres">
      <dgm:prSet presAssocID="{64E437F7-2D35-4E8C-80DE-076B889F0EB3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31417199-EAB6-E44A-B5E6-020F6ABABE17}" type="pres">
      <dgm:prSet presAssocID="{4AB23B69-28D2-401F-8CA2-050E5353ABB8}" presName="nodeRect" presStyleLbl="alignNode1" presStyleIdx="2" presStyleCnt="5">
        <dgm:presLayoutVars>
          <dgm:bulletEnabled val="1"/>
        </dgm:presLayoutVars>
      </dgm:prSet>
      <dgm:spPr/>
    </dgm:pt>
    <dgm:pt modelId="{7E3C76EF-35D7-CA42-9200-1EE703541F2B}" type="pres">
      <dgm:prSet presAssocID="{64E437F7-2D35-4E8C-80DE-076B889F0EB3}" presName="sibTrans" presStyleCnt="0"/>
      <dgm:spPr/>
    </dgm:pt>
    <dgm:pt modelId="{E8E3E452-AD0D-CE4B-B569-D91F8E6D5912}" type="pres">
      <dgm:prSet presAssocID="{C66A6992-D757-4C67-ABE2-86297D48B286}" presName="compositeNode" presStyleCnt="0">
        <dgm:presLayoutVars>
          <dgm:bulletEnabled val="1"/>
        </dgm:presLayoutVars>
      </dgm:prSet>
      <dgm:spPr/>
    </dgm:pt>
    <dgm:pt modelId="{329C79B8-8752-514D-94BA-859F08B8E558}" type="pres">
      <dgm:prSet presAssocID="{C66A6992-D757-4C67-ABE2-86297D48B286}" presName="bgRect" presStyleLbl="alignNode1" presStyleIdx="3" presStyleCnt="5"/>
      <dgm:spPr/>
    </dgm:pt>
    <dgm:pt modelId="{4A56BDE9-11AB-9340-B073-D4485E800B1D}" type="pres">
      <dgm:prSet presAssocID="{041B750D-7AE6-4B64-A7D6-0C3B7F4CAC58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77B182F0-FA0B-434C-BCA7-0DF4021E2FA7}" type="pres">
      <dgm:prSet presAssocID="{C66A6992-D757-4C67-ABE2-86297D48B286}" presName="nodeRect" presStyleLbl="alignNode1" presStyleIdx="3" presStyleCnt="5">
        <dgm:presLayoutVars>
          <dgm:bulletEnabled val="1"/>
        </dgm:presLayoutVars>
      </dgm:prSet>
      <dgm:spPr/>
    </dgm:pt>
    <dgm:pt modelId="{853A6CB6-C181-744C-BEC9-D61CBCD05607}" type="pres">
      <dgm:prSet presAssocID="{041B750D-7AE6-4B64-A7D6-0C3B7F4CAC58}" presName="sibTrans" presStyleCnt="0"/>
      <dgm:spPr/>
    </dgm:pt>
    <dgm:pt modelId="{960F3A87-C619-A14B-A458-5E14983BB0FF}" type="pres">
      <dgm:prSet presAssocID="{45964559-B974-4404-AE5C-0BF1C4C11D6A}" presName="compositeNode" presStyleCnt="0">
        <dgm:presLayoutVars>
          <dgm:bulletEnabled val="1"/>
        </dgm:presLayoutVars>
      </dgm:prSet>
      <dgm:spPr/>
    </dgm:pt>
    <dgm:pt modelId="{BB8BECB9-90DA-BC43-B71D-F30DF0B8B1CA}" type="pres">
      <dgm:prSet presAssocID="{45964559-B974-4404-AE5C-0BF1C4C11D6A}" presName="bgRect" presStyleLbl="alignNode1" presStyleIdx="4" presStyleCnt="5"/>
      <dgm:spPr/>
    </dgm:pt>
    <dgm:pt modelId="{4F199D27-117C-014A-A81E-46A1A8B02AC8}" type="pres">
      <dgm:prSet presAssocID="{32191E56-FF60-4EBB-860D-58B71271DA92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7ED514E2-6559-F747-A0AE-5EFBBED2A06B}" type="pres">
      <dgm:prSet presAssocID="{45964559-B974-4404-AE5C-0BF1C4C11D6A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B44CBB07-4BB8-F142-99C2-81A1F0F0F1C2}" type="presOf" srcId="{C66A6992-D757-4C67-ABE2-86297D48B286}" destId="{77B182F0-FA0B-434C-BCA7-0DF4021E2FA7}" srcOrd="1" destOrd="0" presId="urn:microsoft.com/office/officeart/2016/7/layout/LinearBlockProcessNumbered"/>
    <dgm:cxn modelId="{D2D8940A-CAAB-3341-909A-12274EFFF875}" type="presOf" srcId="{64E437F7-2D35-4E8C-80DE-076B889F0EB3}" destId="{DC01030C-AE4B-4E41-9A7D-6115EC88FF6A}" srcOrd="0" destOrd="0" presId="urn:microsoft.com/office/officeart/2016/7/layout/LinearBlockProcessNumbered"/>
    <dgm:cxn modelId="{A2D4B61A-CBA3-CA4E-B48A-406F211E1A26}" type="presOf" srcId="{FA738D28-43FB-4E4E-855D-1CC01EF5F5FB}" destId="{68F1C545-7FD7-ED44-B4A9-E3587AD8A79B}" srcOrd="1" destOrd="0" presId="urn:microsoft.com/office/officeart/2016/7/layout/LinearBlockProcessNumbered"/>
    <dgm:cxn modelId="{3CC49D26-852B-1A4E-A197-792079F5456B}" type="presOf" srcId="{041B750D-7AE6-4B64-A7D6-0C3B7F4CAC58}" destId="{4A56BDE9-11AB-9340-B073-D4485E800B1D}" srcOrd="0" destOrd="0" presId="urn:microsoft.com/office/officeart/2016/7/layout/LinearBlockProcessNumbered"/>
    <dgm:cxn modelId="{968A9732-FA1E-431E-AB06-3B931A4EDF72}" srcId="{5CAD55DE-BFBD-48E0-9EBB-27A69A103EA5}" destId="{FA738D28-43FB-4E4E-855D-1CC01EF5F5FB}" srcOrd="0" destOrd="0" parTransId="{AE4533CB-A583-40A6-9C27-B3B8AE0C12FF}" sibTransId="{19E91ECD-0E2C-47FC-8385-F40A5ECAD8C0}"/>
    <dgm:cxn modelId="{FA536134-4247-9347-9D0F-D514199F6B64}" type="presOf" srcId="{4AB23B69-28D2-401F-8CA2-050E5353ABB8}" destId="{84269356-6FEF-0B47-A780-F125A0DECDE9}" srcOrd="0" destOrd="0" presId="urn:microsoft.com/office/officeart/2016/7/layout/LinearBlockProcessNumbered"/>
    <dgm:cxn modelId="{CF43A33C-9529-48CF-AC03-46405F7D9A3D}" srcId="{5CAD55DE-BFBD-48E0-9EBB-27A69A103EA5}" destId="{EEAF61F2-58E1-45F7-BE0B-4A0DC4032245}" srcOrd="1" destOrd="0" parTransId="{0920DA82-46F0-42C6-8C32-80A2E2029FA7}" sibTransId="{33EF6B97-BBB7-4C6D-B8A9-2897C8E479CE}"/>
    <dgm:cxn modelId="{1090814C-7A0B-4EA7-B7E0-5AC4939B34DB}" srcId="{5CAD55DE-BFBD-48E0-9EBB-27A69A103EA5}" destId="{4AB23B69-28D2-401F-8CA2-050E5353ABB8}" srcOrd="2" destOrd="0" parTransId="{4FF49B6A-B008-4954-B527-1DC220B6FF83}" sibTransId="{64E437F7-2D35-4E8C-80DE-076B889F0EB3}"/>
    <dgm:cxn modelId="{5FEE7F5C-447F-4042-9F7B-B40DC80A8F1B}" type="presOf" srcId="{FA738D28-43FB-4E4E-855D-1CC01EF5F5FB}" destId="{1A428A78-E479-D443-B45D-4264CA74E8B1}" srcOrd="0" destOrd="0" presId="urn:microsoft.com/office/officeart/2016/7/layout/LinearBlockProcessNumbered"/>
    <dgm:cxn modelId="{C0C9BC70-1ECE-4945-A609-E279338C3649}" type="presOf" srcId="{33EF6B97-BBB7-4C6D-B8A9-2897C8E479CE}" destId="{79D36912-358C-9141-82DA-6CEDC84AED7A}" srcOrd="0" destOrd="0" presId="urn:microsoft.com/office/officeart/2016/7/layout/LinearBlockProcessNumbered"/>
    <dgm:cxn modelId="{3F98A272-588B-0947-B407-7AEE0302CEE8}" type="presOf" srcId="{5CAD55DE-BFBD-48E0-9EBB-27A69A103EA5}" destId="{77DFDE1B-03A1-D34B-850A-BC7DC85A2FE9}" srcOrd="0" destOrd="0" presId="urn:microsoft.com/office/officeart/2016/7/layout/LinearBlockProcessNumbered"/>
    <dgm:cxn modelId="{3824F673-A4FD-6546-860B-E77633781E13}" type="presOf" srcId="{32191E56-FF60-4EBB-860D-58B71271DA92}" destId="{4F199D27-117C-014A-A81E-46A1A8B02AC8}" srcOrd="0" destOrd="0" presId="urn:microsoft.com/office/officeart/2016/7/layout/LinearBlockProcessNumbered"/>
    <dgm:cxn modelId="{23B05674-1451-BE4D-BC5D-7295ADC1A6BB}" type="presOf" srcId="{45964559-B974-4404-AE5C-0BF1C4C11D6A}" destId="{BB8BECB9-90DA-BC43-B71D-F30DF0B8B1CA}" srcOrd="0" destOrd="0" presId="urn:microsoft.com/office/officeart/2016/7/layout/LinearBlockProcessNumbered"/>
    <dgm:cxn modelId="{9F64A179-D238-49DA-B323-15CA477C87E1}" srcId="{5CAD55DE-BFBD-48E0-9EBB-27A69A103EA5}" destId="{45964559-B974-4404-AE5C-0BF1C4C11D6A}" srcOrd="4" destOrd="0" parTransId="{9385C9FD-2AD5-404F-9459-F7353B1DB3D5}" sibTransId="{32191E56-FF60-4EBB-860D-58B71271DA92}"/>
    <dgm:cxn modelId="{6A7CA981-2DBF-DD49-8E26-7FA3DB0FE307}" type="presOf" srcId="{19E91ECD-0E2C-47FC-8385-F40A5ECAD8C0}" destId="{A32494E5-6844-6141-A244-127A50838FA3}" srcOrd="0" destOrd="0" presId="urn:microsoft.com/office/officeart/2016/7/layout/LinearBlockProcessNumbered"/>
    <dgm:cxn modelId="{AC059F88-B676-9843-ABB4-C6315B4AF5BE}" type="presOf" srcId="{C66A6992-D757-4C67-ABE2-86297D48B286}" destId="{329C79B8-8752-514D-94BA-859F08B8E558}" srcOrd="0" destOrd="0" presId="urn:microsoft.com/office/officeart/2016/7/layout/LinearBlockProcessNumbered"/>
    <dgm:cxn modelId="{EB415A89-EBE1-4B35-A229-74DEA7672F5D}" srcId="{5CAD55DE-BFBD-48E0-9EBB-27A69A103EA5}" destId="{C66A6992-D757-4C67-ABE2-86297D48B286}" srcOrd="3" destOrd="0" parTransId="{B728E90C-624C-42FF-99E9-1CCE6138C2E7}" sibTransId="{041B750D-7AE6-4B64-A7D6-0C3B7F4CAC58}"/>
    <dgm:cxn modelId="{0CF57E98-B9D0-684D-9752-50C9BF05D7E0}" type="presOf" srcId="{4AB23B69-28D2-401F-8CA2-050E5353ABB8}" destId="{31417199-EAB6-E44A-B5E6-020F6ABABE17}" srcOrd="1" destOrd="0" presId="urn:microsoft.com/office/officeart/2016/7/layout/LinearBlockProcessNumbered"/>
    <dgm:cxn modelId="{61F2A2AF-0894-864E-878E-32247D6D3294}" type="presOf" srcId="{EEAF61F2-58E1-45F7-BE0B-4A0DC4032245}" destId="{FB3B2300-043E-6D4F-B32D-67943F1514DA}" srcOrd="1" destOrd="0" presId="urn:microsoft.com/office/officeart/2016/7/layout/LinearBlockProcessNumbered"/>
    <dgm:cxn modelId="{53B844CC-55D0-E440-AD3A-0C43C9320063}" type="presOf" srcId="{45964559-B974-4404-AE5C-0BF1C4C11D6A}" destId="{7ED514E2-6559-F747-A0AE-5EFBBED2A06B}" srcOrd="1" destOrd="0" presId="urn:microsoft.com/office/officeart/2016/7/layout/LinearBlockProcessNumbered"/>
    <dgm:cxn modelId="{0B5B23FD-CF66-944B-8791-B04D272A1E23}" type="presOf" srcId="{EEAF61F2-58E1-45F7-BE0B-4A0DC4032245}" destId="{FC0984F8-7B7F-244D-AD56-1D5153DC15C0}" srcOrd="0" destOrd="0" presId="urn:microsoft.com/office/officeart/2016/7/layout/LinearBlockProcessNumbered"/>
    <dgm:cxn modelId="{9BFF0BA1-5CDA-D346-B9F3-C0FFE9ED8AB4}" type="presParOf" srcId="{77DFDE1B-03A1-D34B-850A-BC7DC85A2FE9}" destId="{88562CD9-833A-B746-8DAC-7EACA055A2F1}" srcOrd="0" destOrd="0" presId="urn:microsoft.com/office/officeart/2016/7/layout/LinearBlockProcessNumbered"/>
    <dgm:cxn modelId="{8DABDEFF-14EE-F64B-AFA4-D3FDDCED7B30}" type="presParOf" srcId="{88562CD9-833A-B746-8DAC-7EACA055A2F1}" destId="{1A428A78-E479-D443-B45D-4264CA74E8B1}" srcOrd="0" destOrd="0" presId="urn:microsoft.com/office/officeart/2016/7/layout/LinearBlockProcessNumbered"/>
    <dgm:cxn modelId="{54B3AD86-5F82-3343-B86C-0946A83F6045}" type="presParOf" srcId="{88562CD9-833A-B746-8DAC-7EACA055A2F1}" destId="{A32494E5-6844-6141-A244-127A50838FA3}" srcOrd="1" destOrd="0" presId="urn:microsoft.com/office/officeart/2016/7/layout/LinearBlockProcessNumbered"/>
    <dgm:cxn modelId="{A4704C91-F970-C24A-89BF-FF36FA6B49CF}" type="presParOf" srcId="{88562CD9-833A-B746-8DAC-7EACA055A2F1}" destId="{68F1C545-7FD7-ED44-B4A9-E3587AD8A79B}" srcOrd="2" destOrd="0" presId="urn:microsoft.com/office/officeart/2016/7/layout/LinearBlockProcessNumbered"/>
    <dgm:cxn modelId="{7C78AACF-A140-6447-B6EE-D00B84589282}" type="presParOf" srcId="{77DFDE1B-03A1-D34B-850A-BC7DC85A2FE9}" destId="{94FEE0D6-2CD1-4C46-80F5-A0A7E2B32691}" srcOrd="1" destOrd="0" presId="urn:microsoft.com/office/officeart/2016/7/layout/LinearBlockProcessNumbered"/>
    <dgm:cxn modelId="{B2FA1DDD-2F56-E14C-B0FD-49416E968C29}" type="presParOf" srcId="{77DFDE1B-03A1-D34B-850A-BC7DC85A2FE9}" destId="{27271945-FD80-7949-9255-50335198DF1A}" srcOrd="2" destOrd="0" presId="urn:microsoft.com/office/officeart/2016/7/layout/LinearBlockProcessNumbered"/>
    <dgm:cxn modelId="{3CD217E2-CBF6-E24F-9E25-AB023AA0D405}" type="presParOf" srcId="{27271945-FD80-7949-9255-50335198DF1A}" destId="{FC0984F8-7B7F-244D-AD56-1D5153DC15C0}" srcOrd="0" destOrd="0" presId="urn:microsoft.com/office/officeart/2016/7/layout/LinearBlockProcessNumbered"/>
    <dgm:cxn modelId="{908352C9-BF8F-ED46-A245-2F6385298FCD}" type="presParOf" srcId="{27271945-FD80-7949-9255-50335198DF1A}" destId="{79D36912-358C-9141-82DA-6CEDC84AED7A}" srcOrd="1" destOrd="0" presId="urn:microsoft.com/office/officeart/2016/7/layout/LinearBlockProcessNumbered"/>
    <dgm:cxn modelId="{6CB375D1-2FBB-4542-AF7E-90B960F720AE}" type="presParOf" srcId="{27271945-FD80-7949-9255-50335198DF1A}" destId="{FB3B2300-043E-6D4F-B32D-67943F1514DA}" srcOrd="2" destOrd="0" presId="urn:microsoft.com/office/officeart/2016/7/layout/LinearBlockProcessNumbered"/>
    <dgm:cxn modelId="{1A1D72D2-2572-1844-9059-29B223F692F0}" type="presParOf" srcId="{77DFDE1B-03A1-D34B-850A-BC7DC85A2FE9}" destId="{FA160B77-AF31-D741-8E00-0BB33B0CAA90}" srcOrd="3" destOrd="0" presId="urn:microsoft.com/office/officeart/2016/7/layout/LinearBlockProcessNumbered"/>
    <dgm:cxn modelId="{944F53E7-8638-6946-9C59-15EDE494B3A9}" type="presParOf" srcId="{77DFDE1B-03A1-D34B-850A-BC7DC85A2FE9}" destId="{5659A5EF-9530-FE43-8432-71ADC1A92C9E}" srcOrd="4" destOrd="0" presId="urn:microsoft.com/office/officeart/2016/7/layout/LinearBlockProcessNumbered"/>
    <dgm:cxn modelId="{448A559F-4E08-6249-BCE5-3E5AC79AEB4D}" type="presParOf" srcId="{5659A5EF-9530-FE43-8432-71ADC1A92C9E}" destId="{84269356-6FEF-0B47-A780-F125A0DECDE9}" srcOrd="0" destOrd="0" presId="urn:microsoft.com/office/officeart/2016/7/layout/LinearBlockProcessNumbered"/>
    <dgm:cxn modelId="{329F5573-544D-3E45-9019-EF85FEB16EA9}" type="presParOf" srcId="{5659A5EF-9530-FE43-8432-71ADC1A92C9E}" destId="{DC01030C-AE4B-4E41-9A7D-6115EC88FF6A}" srcOrd="1" destOrd="0" presId="urn:microsoft.com/office/officeart/2016/7/layout/LinearBlockProcessNumbered"/>
    <dgm:cxn modelId="{02EDFE13-3399-F345-B4A5-47A6CF1A6A10}" type="presParOf" srcId="{5659A5EF-9530-FE43-8432-71ADC1A92C9E}" destId="{31417199-EAB6-E44A-B5E6-020F6ABABE17}" srcOrd="2" destOrd="0" presId="urn:microsoft.com/office/officeart/2016/7/layout/LinearBlockProcessNumbered"/>
    <dgm:cxn modelId="{694D7013-045C-2245-83BF-360229D64167}" type="presParOf" srcId="{77DFDE1B-03A1-D34B-850A-BC7DC85A2FE9}" destId="{7E3C76EF-35D7-CA42-9200-1EE703541F2B}" srcOrd="5" destOrd="0" presId="urn:microsoft.com/office/officeart/2016/7/layout/LinearBlockProcessNumbered"/>
    <dgm:cxn modelId="{BDBEE956-948F-174A-BABA-A9BF967AC590}" type="presParOf" srcId="{77DFDE1B-03A1-D34B-850A-BC7DC85A2FE9}" destId="{E8E3E452-AD0D-CE4B-B569-D91F8E6D5912}" srcOrd="6" destOrd="0" presId="urn:microsoft.com/office/officeart/2016/7/layout/LinearBlockProcessNumbered"/>
    <dgm:cxn modelId="{CF64A6DB-4795-0D44-9B80-2EE51FCE6724}" type="presParOf" srcId="{E8E3E452-AD0D-CE4B-B569-D91F8E6D5912}" destId="{329C79B8-8752-514D-94BA-859F08B8E558}" srcOrd="0" destOrd="0" presId="urn:microsoft.com/office/officeart/2016/7/layout/LinearBlockProcessNumbered"/>
    <dgm:cxn modelId="{20B08035-7630-7F49-9EC2-EE1B4FE53A2E}" type="presParOf" srcId="{E8E3E452-AD0D-CE4B-B569-D91F8E6D5912}" destId="{4A56BDE9-11AB-9340-B073-D4485E800B1D}" srcOrd="1" destOrd="0" presId="urn:microsoft.com/office/officeart/2016/7/layout/LinearBlockProcessNumbered"/>
    <dgm:cxn modelId="{317E6A0F-505A-5545-A2F1-7BC949DB9739}" type="presParOf" srcId="{E8E3E452-AD0D-CE4B-B569-D91F8E6D5912}" destId="{77B182F0-FA0B-434C-BCA7-0DF4021E2FA7}" srcOrd="2" destOrd="0" presId="urn:microsoft.com/office/officeart/2016/7/layout/LinearBlockProcessNumbered"/>
    <dgm:cxn modelId="{876CFAEE-EDCD-2D42-8662-0635449A2E85}" type="presParOf" srcId="{77DFDE1B-03A1-D34B-850A-BC7DC85A2FE9}" destId="{853A6CB6-C181-744C-BEC9-D61CBCD05607}" srcOrd="7" destOrd="0" presId="urn:microsoft.com/office/officeart/2016/7/layout/LinearBlockProcessNumbered"/>
    <dgm:cxn modelId="{111D053C-834E-AB46-AF80-593C56A069E5}" type="presParOf" srcId="{77DFDE1B-03A1-D34B-850A-BC7DC85A2FE9}" destId="{960F3A87-C619-A14B-A458-5E14983BB0FF}" srcOrd="8" destOrd="0" presId="urn:microsoft.com/office/officeart/2016/7/layout/LinearBlockProcessNumbered"/>
    <dgm:cxn modelId="{CDE29768-F90C-8B42-A292-80EA4C883BAA}" type="presParOf" srcId="{960F3A87-C619-A14B-A458-5E14983BB0FF}" destId="{BB8BECB9-90DA-BC43-B71D-F30DF0B8B1CA}" srcOrd="0" destOrd="0" presId="urn:microsoft.com/office/officeart/2016/7/layout/LinearBlockProcessNumbered"/>
    <dgm:cxn modelId="{221AB012-B1FD-7F4D-BBFF-9F33BFD98C9F}" type="presParOf" srcId="{960F3A87-C619-A14B-A458-5E14983BB0FF}" destId="{4F199D27-117C-014A-A81E-46A1A8B02AC8}" srcOrd="1" destOrd="0" presId="urn:microsoft.com/office/officeart/2016/7/layout/LinearBlockProcessNumbered"/>
    <dgm:cxn modelId="{F04F4D24-A327-6047-80EE-55AE634A1474}" type="presParOf" srcId="{960F3A87-C619-A14B-A458-5E14983BB0FF}" destId="{7ED514E2-6559-F747-A0AE-5EFBBED2A06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154FDB-54F4-47FB-82AB-96D3A3C87598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AABAEF6-D84A-4BF0-BD94-61B8AAC8DAFD}">
      <dgm:prSet/>
      <dgm:spPr/>
      <dgm:t>
        <a:bodyPr/>
        <a:lstStyle/>
        <a:p>
          <a:r>
            <a:rPr lang="en-US"/>
            <a:t>CV/Linkedin analizi</a:t>
          </a:r>
        </a:p>
      </dgm:t>
    </dgm:pt>
    <dgm:pt modelId="{9E7258C1-15DA-4E6A-895C-B1BF90D99A07}" type="parTrans" cxnId="{2D5DF9AA-5C7B-4E12-A1BB-81C903D9460D}">
      <dgm:prSet/>
      <dgm:spPr/>
      <dgm:t>
        <a:bodyPr/>
        <a:lstStyle/>
        <a:p>
          <a:endParaRPr lang="en-US"/>
        </a:p>
      </dgm:t>
    </dgm:pt>
    <dgm:pt modelId="{13F7EB66-9DAC-4296-B64B-79AFE89C02D8}" type="sibTrans" cxnId="{2D5DF9AA-5C7B-4E12-A1BB-81C903D9460D}">
      <dgm:prSet/>
      <dgm:spPr/>
      <dgm:t>
        <a:bodyPr/>
        <a:lstStyle/>
        <a:p>
          <a:endParaRPr lang="en-US"/>
        </a:p>
      </dgm:t>
    </dgm:pt>
    <dgm:pt modelId="{574E2586-BF68-4B49-9229-5067FEB1595E}">
      <dgm:prSet/>
      <dgm:spPr/>
      <dgm:t>
        <a:bodyPr/>
        <a:lstStyle/>
        <a:p>
          <a:r>
            <a:rPr lang="en-US"/>
            <a:t>HR intervyu</a:t>
          </a:r>
        </a:p>
      </dgm:t>
    </dgm:pt>
    <dgm:pt modelId="{2B9DC46C-A86D-46C6-9665-7C357A2F9B01}" type="parTrans" cxnId="{008F4BD6-2E3F-4E54-9839-134E314073CC}">
      <dgm:prSet/>
      <dgm:spPr/>
      <dgm:t>
        <a:bodyPr/>
        <a:lstStyle/>
        <a:p>
          <a:endParaRPr lang="en-US"/>
        </a:p>
      </dgm:t>
    </dgm:pt>
    <dgm:pt modelId="{F2D3C688-70AD-4285-ADBB-4F23D581FC44}" type="sibTrans" cxnId="{008F4BD6-2E3F-4E54-9839-134E314073CC}">
      <dgm:prSet/>
      <dgm:spPr/>
      <dgm:t>
        <a:bodyPr/>
        <a:lstStyle/>
        <a:p>
          <a:endParaRPr lang="en-US"/>
        </a:p>
      </dgm:t>
    </dgm:pt>
    <dgm:pt modelId="{7144F129-9E1B-43F9-9898-C4E323BDEB30}">
      <dgm:prSet/>
      <dgm:spPr/>
      <dgm:t>
        <a:bodyPr/>
        <a:lstStyle/>
        <a:p>
          <a:r>
            <a:rPr lang="en-US"/>
            <a:t>Texniki tapşırıq</a:t>
          </a:r>
        </a:p>
      </dgm:t>
    </dgm:pt>
    <dgm:pt modelId="{C7909525-9A46-48E9-B718-CDB81AD07999}" type="parTrans" cxnId="{053C518B-A881-43AD-BB65-FB04CC7C9580}">
      <dgm:prSet/>
      <dgm:spPr/>
      <dgm:t>
        <a:bodyPr/>
        <a:lstStyle/>
        <a:p>
          <a:endParaRPr lang="en-US"/>
        </a:p>
      </dgm:t>
    </dgm:pt>
    <dgm:pt modelId="{163287E7-792C-475B-89F8-F6A42CED2C39}" type="sibTrans" cxnId="{053C518B-A881-43AD-BB65-FB04CC7C9580}">
      <dgm:prSet/>
      <dgm:spPr/>
      <dgm:t>
        <a:bodyPr/>
        <a:lstStyle/>
        <a:p>
          <a:endParaRPr lang="en-US"/>
        </a:p>
      </dgm:t>
    </dgm:pt>
    <dgm:pt modelId="{50D33D1E-A296-4EFF-B2D6-89007EE4ADF1}">
      <dgm:prSet/>
      <dgm:spPr/>
      <dgm:t>
        <a:bodyPr/>
        <a:lstStyle/>
        <a:p>
          <a:r>
            <a:rPr lang="en-US"/>
            <a:t>Texniki intervyu</a:t>
          </a:r>
        </a:p>
      </dgm:t>
    </dgm:pt>
    <dgm:pt modelId="{5AE111E5-B224-444D-987A-CAE661AC85E1}" type="parTrans" cxnId="{9A3C3ED0-A825-41D2-B2AE-6CE0D823FE4F}">
      <dgm:prSet/>
      <dgm:spPr/>
      <dgm:t>
        <a:bodyPr/>
        <a:lstStyle/>
        <a:p>
          <a:endParaRPr lang="en-US"/>
        </a:p>
      </dgm:t>
    </dgm:pt>
    <dgm:pt modelId="{B3FAD439-3554-4CF2-9666-E75861D88B4D}" type="sibTrans" cxnId="{9A3C3ED0-A825-41D2-B2AE-6CE0D823FE4F}">
      <dgm:prSet/>
      <dgm:spPr/>
      <dgm:t>
        <a:bodyPr/>
        <a:lstStyle/>
        <a:p>
          <a:endParaRPr lang="en-US"/>
        </a:p>
      </dgm:t>
    </dgm:pt>
    <dgm:pt modelId="{0A901C28-5124-48F8-97E8-1E70BE01916E}">
      <dgm:prSet/>
      <dgm:spPr/>
      <dgm:t>
        <a:bodyPr/>
        <a:lstStyle/>
        <a:p>
          <a:r>
            <a:rPr lang="en-US"/>
            <a:t>Komanda intervyu</a:t>
          </a:r>
        </a:p>
      </dgm:t>
    </dgm:pt>
    <dgm:pt modelId="{D6C29275-EB55-480D-83A2-064DE9C38E2A}" type="parTrans" cxnId="{2190ABCC-32F4-41B5-BF7D-6BC3B79CAEE1}">
      <dgm:prSet/>
      <dgm:spPr/>
      <dgm:t>
        <a:bodyPr/>
        <a:lstStyle/>
        <a:p>
          <a:endParaRPr lang="en-US"/>
        </a:p>
      </dgm:t>
    </dgm:pt>
    <dgm:pt modelId="{90EBE287-03AB-446B-84D9-B5C24F30DFF8}" type="sibTrans" cxnId="{2190ABCC-32F4-41B5-BF7D-6BC3B79CAEE1}">
      <dgm:prSet/>
      <dgm:spPr/>
      <dgm:t>
        <a:bodyPr/>
        <a:lstStyle/>
        <a:p>
          <a:endParaRPr lang="en-US"/>
        </a:p>
      </dgm:t>
    </dgm:pt>
    <dgm:pt modelId="{0161327E-EB64-0040-8AFB-A4FA22C247BE}" type="pres">
      <dgm:prSet presAssocID="{9A154FDB-54F4-47FB-82AB-96D3A3C87598}" presName="outerComposite" presStyleCnt="0">
        <dgm:presLayoutVars>
          <dgm:chMax val="5"/>
          <dgm:dir/>
          <dgm:resizeHandles val="exact"/>
        </dgm:presLayoutVars>
      </dgm:prSet>
      <dgm:spPr/>
    </dgm:pt>
    <dgm:pt modelId="{217CE525-A768-424D-9222-F845D0634490}" type="pres">
      <dgm:prSet presAssocID="{9A154FDB-54F4-47FB-82AB-96D3A3C87598}" presName="dummyMaxCanvas" presStyleCnt="0">
        <dgm:presLayoutVars/>
      </dgm:prSet>
      <dgm:spPr/>
    </dgm:pt>
    <dgm:pt modelId="{C1297674-1CBC-AF45-91C4-BF5DB329987D}" type="pres">
      <dgm:prSet presAssocID="{9A154FDB-54F4-47FB-82AB-96D3A3C87598}" presName="FiveNodes_1" presStyleLbl="node1" presStyleIdx="0" presStyleCnt="5">
        <dgm:presLayoutVars>
          <dgm:bulletEnabled val="1"/>
        </dgm:presLayoutVars>
      </dgm:prSet>
      <dgm:spPr/>
    </dgm:pt>
    <dgm:pt modelId="{D613D5C2-A2F6-AE4A-9F7C-2017C4F5BFF7}" type="pres">
      <dgm:prSet presAssocID="{9A154FDB-54F4-47FB-82AB-96D3A3C87598}" presName="FiveNodes_2" presStyleLbl="node1" presStyleIdx="1" presStyleCnt="5">
        <dgm:presLayoutVars>
          <dgm:bulletEnabled val="1"/>
        </dgm:presLayoutVars>
      </dgm:prSet>
      <dgm:spPr/>
    </dgm:pt>
    <dgm:pt modelId="{B08339CC-045E-194A-83B7-8DEC79355460}" type="pres">
      <dgm:prSet presAssocID="{9A154FDB-54F4-47FB-82AB-96D3A3C87598}" presName="FiveNodes_3" presStyleLbl="node1" presStyleIdx="2" presStyleCnt="5">
        <dgm:presLayoutVars>
          <dgm:bulletEnabled val="1"/>
        </dgm:presLayoutVars>
      </dgm:prSet>
      <dgm:spPr/>
    </dgm:pt>
    <dgm:pt modelId="{33D40FC3-8CC6-ED40-9D77-C676F0E22661}" type="pres">
      <dgm:prSet presAssocID="{9A154FDB-54F4-47FB-82AB-96D3A3C87598}" presName="FiveNodes_4" presStyleLbl="node1" presStyleIdx="3" presStyleCnt="5">
        <dgm:presLayoutVars>
          <dgm:bulletEnabled val="1"/>
        </dgm:presLayoutVars>
      </dgm:prSet>
      <dgm:spPr/>
    </dgm:pt>
    <dgm:pt modelId="{98BA299A-6FE0-1C44-A9AB-D7C9E6EACE7E}" type="pres">
      <dgm:prSet presAssocID="{9A154FDB-54F4-47FB-82AB-96D3A3C87598}" presName="FiveNodes_5" presStyleLbl="node1" presStyleIdx="4" presStyleCnt="5">
        <dgm:presLayoutVars>
          <dgm:bulletEnabled val="1"/>
        </dgm:presLayoutVars>
      </dgm:prSet>
      <dgm:spPr/>
    </dgm:pt>
    <dgm:pt modelId="{4EEE3C4B-15E0-6B4B-B5A8-51C3D9AD3D75}" type="pres">
      <dgm:prSet presAssocID="{9A154FDB-54F4-47FB-82AB-96D3A3C87598}" presName="FiveConn_1-2" presStyleLbl="fgAccFollowNode1" presStyleIdx="0" presStyleCnt="4">
        <dgm:presLayoutVars>
          <dgm:bulletEnabled val="1"/>
        </dgm:presLayoutVars>
      </dgm:prSet>
      <dgm:spPr/>
    </dgm:pt>
    <dgm:pt modelId="{EC0AB1B8-E10A-8C48-9D74-2215DF4FBAFF}" type="pres">
      <dgm:prSet presAssocID="{9A154FDB-54F4-47FB-82AB-96D3A3C87598}" presName="FiveConn_2-3" presStyleLbl="fgAccFollowNode1" presStyleIdx="1" presStyleCnt="4">
        <dgm:presLayoutVars>
          <dgm:bulletEnabled val="1"/>
        </dgm:presLayoutVars>
      </dgm:prSet>
      <dgm:spPr/>
    </dgm:pt>
    <dgm:pt modelId="{3C45403E-0890-8A40-9DA6-A8A1291B6538}" type="pres">
      <dgm:prSet presAssocID="{9A154FDB-54F4-47FB-82AB-96D3A3C87598}" presName="FiveConn_3-4" presStyleLbl="fgAccFollowNode1" presStyleIdx="2" presStyleCnt="4">
        <dgm:presLayoutVars>
          <dgm:bulletEnabled val="1"/>
        </dgm:presLayoutVars>
      </dgm:prSet>
      <dgm:spPr/>
    </dgm:pt>
    <dgm:pt modelId="{5EA4FFDD-F3BC-034E-804C-9938A47D8DE8}" type="pres">
      <dgm:prSet presAssocID="{9A154FDB-54F4-47FB-82AB-96D3A3C87598}" presName="FiveConn_4-5" presStyleLbl="fgAccFollowNode1" presStyleIdx="3" presStyleCnt="4">
        <dgm:presLayoutVars>
          <dgm:bulletEnabled val="1"/>
        </dgm:presLayoutVars>
      </dgm:prSet>
      <dgm:spPr/>
    </dgm:pt>
    <dgm:pt modelId="{60C78EEA-F210-1245-97C4-5734F5A41525}" type="pres">
      <dgm:prSet presAssocID="{9A154FDB-54F4-47FB-82AB-96D3A3C87598}" presName="FiveNodes_1_text" presStyleLbl="node1" presStyleIdx="4" presStyleCnt="5">
        <dgm:presLayoutVars>
          <dgm:bulletEnabled val="1"/>
        </dgm:presLayoutVars>
      </dgm:prSet>
      <dgm:spPr/>
    </dgm:pt>
    <dgm:pt modelId="{5DA0862A-1FCA-634D-B35E-692A92F8885D}" type="pres">
      <dgm:prSet presAssocID="{9A154FDB-54F4-47FB-82AB-96D3A3C87598}" presName="FiveNodes_2_text" presStyleLbl="node1" presStyleIdx="4" presStyleCnt="5">
        <dgm:presLayoutVars>
          <dgm:bulletEnabled val="1"/>
        </dgm:presLayoutVars>
      </dgm:prSet>
      <dgm:spPr/>
    </dgm:pt>
    <dgm:pt modelId="{5D9ADEE3-86AF-8E43-95C7-FE667D35903F}" type="pres">
      <dgm:prSet presAssocID="{9A154FDB-54F4-47FB-82AB-96D3A3C87598}" presName="FiveNodes_3_text" presStyleLbl="node1" presStyleIdx="4" presStyleCnt="5">
        <dgm:presLayoutVars>
          <dgm:bulletEnabled val="1"/>
        </dgm:presLayoutVars>
      </dgm:prSet>
      <dgm:spPr/>
    </dgm:pt>
    <dgm:pt modelId="{A670FB46-CE21-2545-ABD5-7FB3A8BC5090}" type="pres">
      <dgm:prSet presAssocID="{9A154FDB-54F4-47FB-82AB-96D3A3C87598}" presName="FiveNodes_4_text" presStyleLbl="node1" presStyleIdx="4" presStyleCnt="5">
        <dgm:presLayoutVars>
          <dgm:bulletEnabled val="1"/>
        </dgm:presLayoutVars>
      </dgm:prSet>
      <dgm:spPr/>
    </dgm:pt>
    <dgm:pt modelId="{7CA0F31A-AA80-D848-ABED-FE52DBB10C8B}" type="pres">
      <dgm:prSet presAssocID="{9A154FDB-54F4-47FB-82AB-96D3A3C8759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7F6F501-6E17-794A-972D-5AAB2C6E9B79}" type="presOf" srcId="{9A154FDB-54F4-47FB-82AB-96D3A3C87598}" destId="{0161327E-EB64-0040-8AFB-A4FA22C247BE}" srcOrd="0" destOrd="0" presId="urn:microsoft.com/office/officeart/2005/8/layout/vProcess5"/>
    <dgm:cxn modelId="{7D217114-8C0D-B741-9454-9461DDFF7D5B}" type="presOf" srcId="{574E2586-BF68-4B49-9229-5067FEB1595E}" destId="{5DA0862A-1FCA-634D-B35E-692A92F8885D}" srcOrd="1" destOrd="0" presId="urn:microsoft.com/office/officeart/2005/8/layout/vProcess5"/>
    <dgm:cxn modelId="{2D76301A-A688-7041-865F-4F8249B19FD3}" type="presOf" srcId="{7144F129-9E1B-43F9-9898-C4E323BDEB30}" destId="{5D9ADEE3-86AF-8E43-95C7-FE667D35903F}" srcOrd="1" destOrd="0" presId="urn:microsoft.com/office/officeart/2005/8/layout/vProcess5"/>
    <dgm:cxn modelId="{E7C41436-45CC-4C4A-8603-61B422C446B6}" type="presOf" srcId="{9AABAEF6-D84A-4BF0-BD94-61B8AAC8DAFD}" destId="{C1297674-1CBC-AF45-91C4-BF5DB329987D}" srcOrd="0" destOrd="0" presId="urn:microsoft.com/office/officeart/2005/8/layout/vProcess5"/>
    <dgm:cxn modelId="{CA7E4346-1CD1-3940-A72A-4C2F2BFC94F1}" type="presOf" srcId="{F2D3C688-70AD-4285-ADBB-4F23D581FC44}" destId="{EC0AB1B8-E10A-8C48-9D74-2215DF4FBAFF}" srcOrd="0" destOrd="0" presId="urn:microsoft.com/office/officeart/2005/8/layout/vProcess5"/>
    <dgm:cxn modelId="{C42CC45B-793A-5F49-81C8-9968CAC3ACAD}" type="presOf" srcId="{0A901C28-5124-48F8-97E8-1E70BE01916E}" destId="{98BA299A-6FE0-1C44-A9AB-D7C9E6EACE7E}" srcOrd="0" destOrd="0" presId="urn:microsoft.com/office/officeart/2005/8/layout/vProcess5"/>
    <dgm:cxn modelId="{BDFBCA68-5A66-C04C-94E0-01AF3332B093}" type="presOf" srcId="{0A901C28-5124-48F8-97E8-1E70BE01916E}" destId="{7CA0F31A-AA80-D848-ABED-FE52DBB10C8B}" srcOrd="1" destOrd="0" presId="urn:microsoft.com/office/officeart/2005/8/layout/vProcess5"/>
    <dgm:cxn modelId="{A74CF670-03DD-2646-8CB8-B9B1D9166F27}" type="presOf" srcId="{13F7EB66-9DAC-4296-B64B-79AFE89C02D8}" destId="{4EEE3C4B-15E0-6B4B-B5A8-51C3D9AD3D75}" srcOrd="0" destOrd="0" presId="urn:microsoft.com/office/officeart/2005/8/layout/vProcess5"/>
    <dgm:cxn modelId="{053C518B-A881-43AD-BB65-FB04CC7C9580}" srcId="{9A154FDB-54F4-47FB-82AB-96D3A3C87598}" destId="{7144F129-9E1B-43F9-9898-C4E323BDEB30}" srcOrd="2" destOrd="0" parTransId="{C7909525-9A46-48E9-B718-CDB81AD07999}" sibTransId="{163287E7-792C-475B-89F8-F6A42CED2C39}"/>
    <dgm:cxn modelId="{7F6A9A9C-BE35-1C44-8E0D-F013956DB703}" type="presOf" srcId="{7144F129-9E1B-43F9-9898-C4E323BDEB30}" destId="{B08339CC-045E-194A-83B7-8DEC79355460}" srcOrd="0" destOrd="0" presId="urn:microsoft.com/office/officeart/2005/8/layout/vProcess5"/>
    <dgm:cxn modelId="{5257D7A2-0A95-FC49-9F9A-E8202C45210D}" type="presOf" srcId="{50D33D1E-A296-4EFF-B2D6-89007EE4ADF1}" destId="{33D40FC3-8CC6-ED40-9D77-C676F0E22661}" srcOrd="0" destOrd="0" presId="urn:microsoft.com/office/officeart/2005/8/layout/vProcess5"/>
    <dgm:cxn modelId="{2D5DF9AA-5C7B-4E12-A1BB-81C903D9460D}" srcId="{9A154FDB-54F4-47FB-82AB-96D3A3C87598}" destId="{9AABAEF6-D84A-4BF0-BD94-61B8AAC8DAFD}" srcOrd="0" destOrd="0" parTransId="{9E7258C1-15DA-4E6A-895C-B1BF90D99A07}" sibTransId="{13F7EB66-9DAC-4296-B64B-79AFE89C02D8}"/>
    <dgm:cxn modelId="{CFB895AC-69B9-0843-A130-D67DFBFE72F8}" type="presOf" srcId="{9AABAEF6-D84A-4BF0-BD94-61B8AAC8DAFD}" destId="{60C78EEA-F210-1245-97C4-5734F5A41525}" srcOrd="1" destOrd="0" presId="urn:microsoft.com/office/officeart/2005/8/layout/vProcess5"/>
    <dgm:cxn modelId="{884594C4-683E-2D4B-9DDB-5A237777DFB8}" type="presOf" srcId="{50D33D1E-A296-4EFF-B2D6-89007EE4ADF1}" destId="{A670FB46-CE21-2545-ABD5-7FB3A8BC5090}" srcOrd="1" destOrd="0" presId="urn:microsoft.com/office/officeart/2005/8/layout/vProcess5"/>
    <dgm:cxn modelId="{0356BBC9-186E-6446-800B-42E3401DDB87}" type="presOf" srcId="{574E2586-BF68-4B49-9229-5067FEB1595E}" destId="{D613D5C2-A2F6-AE4A-9F7C-2017C4F5BFF7}" srcOrd="0" destOrd="0" presId="urn:microsoft.com/office/officeart/2005/8/layout/vProcess5"/>
    <dgm:cxn modelId="{2190ABCC-32F4-41B5-BF7D-6BC3B79CAEE1}" srcId="{9A154FDB-54F4-47FB-82AB-96D3A3C87598}" destId="{0A901C28-5124-48F8-97E8-1E70BE01916E}" srcOrd="4" destOrd="0" parTransId="{D6C29275-EB55-480D-83A2-064DE9C38E2A}" sibTransId="{90EBE287-03AB-446B-84D9-B5C24F30DFF8}"/>
    <dgm:cxn modelId="{9A3C3ED0-A825-41D2-B2AE-6CE0D823FE4F}" srcId="{9A154FDB-54F4-47FB-82AB-96D3A3C87598}" destId="{50D33D1E-A296-4EFF-B2D6-89007EE4ADF1}" srcOrd="3" destOrd="0" parTransId="{5AE111E5-B224-444D-987A-CAE661AC85E1}" sibTransId="{B3FAD439-3554-4CF2-9666-E75861D88B4D}"/>
    <dgm:cxn modelId="{008F4BD6-2E3F-4E54-9839-134E314073CC}" srcId="{9A154FDB-54F4-47FB-82AB-96D3A3C87598}" destId="{574E2586-BF68-4B49-9229-5067FEB1595E}" srcOrd="1" destOrd="0" parTransId="{2B9DC46C-A86D-46C6-9665-7C357A2F9B01}" sibTransId="{F2D3C688-70AD-4285-ADBB-4F23D581FC44}"/>
    <dgm:cxn modelId="{FB24E4D9-DBFA-5347-B7BD-EC454EAC79BC}" type="presOf" srcId="{B3FAD439-3554-4CF2-9666-E75861D88B4D}" destId="{5EA4FFDD-F3BC-034E-804C-9938A47D8DE8}" srcOrd="0" destOrd="0" presId="urn:microsoft.com/office/officeart/2005/8/layout/vProcess5"/>
    <dgm:cxn modelId="{8D3F4DE6-0843-414D-A4AE-B4CAD6F0EE31}" type="presOf" srcId="{163287E7-792C-475B-89F8-F6A42CED2C39}" destId="{3C45403E-0890-8A40-9DA6-A8A1291B6538}" srcOrd="0" destOrd="0" presId="urn:microsoft.com/office/officeart/2005/8/layout/vProcess5"/>
    <dgm:cxn modelId="{BC8944DC-2C41-9B41-8EA1-96A094BE9F71}" type="presParOf" srcId="{0161327E-EB64-0040-8AFB-A4FA22C247BE}" destId="{217CE525-A768-424D-9222-F845D0634490}" srcOrd="0" destOrd="0" presId="urn:microsoft.com/office/officeart/2005/8/layout/vProcess5"/>
    <dgm:cxn modelId="{21028C7F-D559-5548-BF7E-D3E58D2F392D}" type="presParOf" srcId="{0161327E-EB64-0040-8AFB-A4FA22C247BE}" destId="{C1297674-1CBC-AF45-91C4-BF5DB329987D}" srcOrd="1" destOrd="0" presId="urn:microsoft.com/office/officeart/2005/8/layout/vProcess5"/>
    <dgm:cxn modelId="{F944EF55-1119-7143-8DCF-1D135F7E7DA5}" type="presParOf" srcId="{0161327E-EB64-0040-8AFB-A4FA22C247BE}" destId="{D613D5C2-A2F6-AE4A-9F7C-2017C4F5BFF7}" srcOrd="2" destOrd="0" presId="urn:microsoft.com/office/officeart/2005/8/layout/vProcess5"/>
    <dgm:cxn modelId="{8B01A966-E4D3-B84F-8BA8-303B08D05C76}" type="presParOf" srcId="{0161327E-EB64-0040-8AFB-A4FA22C247BE}" destId="{B08339CC-045E-194A-83B7-8DEC79355460}" srcOrd="3" destOrd="0" presId="urn:microsoft.com/office/officeart/2005/8/layout/vProcess5"/>
    <dgm:cxn modelId="{26BDED05-7929-C64D-9B54-426BCBE1C58D}" type="presParOf" srcId="{0161327E-EB64-0040-8AFB-A4FA22C247BE}" destId="{33D40FC3-8CC6-ED40-9D77-C676F0E22661}" srcOrd="4" destOrd="0" presId="urn:microsoft.com/office/officeart/2005/8/layout/vProcess5"/>
    <dgm:cxn modelId="{E0AEEC37-ED1D-E64A-AE41-EACB952FF054}" type="presParOf" srcId="{0161327E-EB64-0040-8AFB-A4FA22C247BE}" destId="{98BA299A-6FE0-1C44-A9AB-D7C9E6EACE7E}" srcOrd="5" destOrd="0" presId="urn:microsoft.com/office/officeart/2005/8/layout/vProcess5"/>
    <dgm:cxn modelId="{DEAF6234-6A4F-E447-BA41-A04DC83D5A48}" type="presParOf" srcId="{0161327E-EB64-0040-8AFB-A4FA22C247BE}" destId="{4EEE3C4B-15E0-6B4B-B5A8-51C3D9AD3D75}" srcOrd="6" destOrd="0" presId="urn:microsoft.com/office/officeart/2005/8/layout/vProcess5"/>
    <dgm:cxn modelId="{A151FCE9-EE50-4C4E-BE5B-BFA5DBE30BEE}" type="presParOf" srcId="{0161327E-EB64-0040-8AFB-A4FA22C247BE}" destId="{EC0AB1B8-E10A-8C48-9D74-2215DF4FBAFF}" srcOrd="7" destOrd="0" presId="urn:microsoft.com/office/officeart/2005/8/layout/vProcess5"/>
    <dgm:cxn modelId="{D372F1CA-FD17-E642-8B7C-C1F37531A3DD}" type="presParOf" srcId="{0161327E-EB64-0040-8AFB-A4FA22C247BE}" destId="{3C45403E-0890-8A40-9DA6-A8A1291B6538}" srcOrd="8" destOrd="0" presId="urn:microsoft.com/office/officeart/2005/8/layout/vProcess5"/>
    <dgm:cxn modelId="{BE247847-262D-524F-9551-554CBC81A15C}" type="presParOf" srcId="{0161327E-EB64-0040-8AFB-A4FA22C247BE}" destId="{5EA4FFDD-F3BC-034E-804C-9938A47D8DE8}" srcOrd="9" destOrd="0" presId="urn:microsoft.com/office/officeart/2005/8/layout/vProcess5"/>
    <dgm:cxn modelId="{1B5F7790-281D-B449-B87E-654D6F52092B}" type="presParOf" srcId="{0161327E-EB64-0040-8AFB-A4FA22C247BE}" destId="{60C78EEA-F210-1245-97C4-5734F5A41525}" srcOrd="10" destOrd="0" presId="urn:microsoft.com/office/officeart/2005/8/layout/vProcess5"/>
    <dgm:cxn modelId="{86C357F7-FDA5-EE45-8709-23B8F91C086C}" type="presParOf" srcId="{0161327E-EB64-0040-8AFB-A4FA22C247BE}" destId="{5DA0862A-1FCA-634D-B35E-692A92F8885D}" srcOrd="11" destOrd="0" presId="urn:microsoft.com/office/officeart/2005/8/layout/vProcess5"/>
    <dgm:cxn modelId="{B9BFBB6F-0342-7B47-BB2A-13C88537A69C}" type="presParOf" srcId="{0161327E-EB64-0040-8AFB-A4FA22C247BE}" destId="{5D9ADEE3-86AF-8E43-95C7-FE667D35903F}" srcOrd="12" destOrd="0" presId="urn:microsoft.com/office/officeart/2005/8/layout/vProcess5"/>
    <dgm:cxn modelId="{C8A1C97A-0F9F-E14A-9D64-DF9FAEBE4393}" type="presParOf" srcId="{0161327E-EB64-0040-8AFB-A4FA22C247BE}" destId="{A670FB46-CE21-2545-ABD5-7FB3A8BC5090}" srcOrd="13" destOrd="0" presId="urn:microsoft.com/office/officeart/2005/8/layout/vProcess5"/>
    <dgm:cxn modelId="{42DF5F4A-6189-7F4B-BE67-46148500B8A3}" type="presParOf" srcId="{0161327E-EB64-0040-8AFB-A4FA22C247BE}" destId="{7CA0F31A-AA80-D848-ABED-FE52DBB10C8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AA766-7CFF-1B41-BE4E-A9023CDA8D4D}">
      <dsp:nvSpPr>
        <dsp:cNvPr id="0" name=""/>
        <dsp:cNvSpPr/>
      </dsp:nvSpPr>
      <dsp:spPr>
        <a:xfrm>
          <a:off x="0" y="1043243"/>
          <a:ext cx="6263640" cy="1053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Texnologiyaya</a:t>
          </a:r>
        </a:p>
      </dsp:txBody>
      <dsp:txXfrm>
        <a:off x="51403" y="1094646"/>
        <a:ext cx="6160834" cy="950194"/>
      </dsp:txXfrm>
    </dsp:sp>
    <dsp:sp modelId="{1302A8B6-DD7B-B540-8A25-41436A0F4ED2}">
      <dsp:nvSpPr>
        <dsp:cNvPr id="0" name=""/>
        <dsp:cNvSpPr/>
      </dsp:nvSpPr>
      <dsp:spPr>
        <a:xfrm>
          <a:off x="0" y="2225843"/>
          <a:ext cx="6263640" cy="105300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Komandaya</a:t>
          </a:r>
        </a:p>
      </dsp:txBody>
      <dsp:txXfrm>
        <a:off x="51403" y="2277246"/>
        <a:ext cx="6160834" cy="950194"/>
      </dsp:txXfrm>
    </dsp:sp>
    <dsp:sp modelId="{24D0FC17-5A48-D546-BC7B-D962A0FE521F}">
      <dsp:nvSpPr>
        <dsp:cNvPr id="0" name=""/>
        <dsp:cNvSpPr/>
      </dsp:nvSpPr>
      <dsp:spPr>
        <a:xfrm>
          <a:off x="0" y="3408444"/>
          <a:ext cx="6263640" cy="10530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Yeni idarə metodlarına</a:t>
          </a:r>
        </a:p>
      </dsp:txBody>
      <dsp:txXfrm>
        <a:off x="51403" y="3459847"/>
        <a:ext cx="6160834" cy="9501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931A9-E976-3C4F-93CA-5F0676A4C133}">
      <dsp:nvSpPr>
        <dsp:cNvPr id="0" name=""/>
        <dsp:cNvSpPr/>
      </dsp:nvSpPr>
      <dsp:spPr>
        <a:xfrm>
          <a:off x="0" y="0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Tapşırıqları düzgün etmək</a:t>
          </a:r>
          <a:endParaRPr lang="en-US" sz="3000" kern="1200"/>
        </a:p>
      </dsp:txBody>
      <dsp:txXfrm>
        <a:off x="32418" y="32418"/>
        <a:ext cx="8094307" cy="1041985"/>
      </dsp:txXfrm>
    </dsp:sp>
    <dsp:sp modelId="{968B9569-260F-DA48-9CDC-1CDAF5594082}">
      <dsp:nvSpPr>
        <dsp:cNvPr id="0" name=""/>
        <dsp:cNvSpPr/>
      </dsp:nvSpPr>
      <dsp:spPr>
        <a:xfrm>
          <a:off x="819587" y="1291291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Xətaları problemə çevrilmədən aşkarlamaq</a:t>
          </a:r>
          <a:endParaRPr lang="en-US" sz="3000" kern="1200"/>
        </a:p>
      </dsp:txBody>
      <dsp:txXfrm>
        <a:off x="852005" y="1323709"/>
        <a:ext cx="7684797" cy="1041985"/>
      </dsp:txXfrm>
    </dsp:sp>
    <dsp:sp modelId="{3CE841FA-3A41-8840-9688-9F1E72984171}">
      <dsp:nvSpPr>
        <dsp:cNvPr id="0" name=""/>
        <dsp:cNvSpPr/>
      </dsp:nvSpPr>
      <dsp:spPr>
        <a:xfrm>
          <a:off x="1639174" y="2582583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 err="1"/>
            <a:t>Gözdən</a:t>
          </a:r>
          <a:r>
            <a:rPr lang="en-US" sz="3000" b="0" i="0" kern="1200" dirty="0"/>
            <a:t> </a:t>
          </a:r>
          <a:r>
            <a:rPr lang="en-US" sz="3000" b="0" i="0" kern="1200" dirty="0" err="1"/>
            <a:t>qaçan</a:t>
          </a:r>
          <a:r>
            <a:rPr lang="en-US" sz="3000" b="0" i="0" kern="1200" dirty="0"/>
            <a:t> </a:t>
          </a:r>
          <a:r>
            <a:rPr lang="en-US" sz="3000" b="0" i="0" kern="1200" dirty="0" err="1"/>
            <a:t>nüanları</a:t>
          </a:r>
          <a:r>
            <a:rPr lang="en-US" sz="3000" b="0" i="0" kern="1200" dirty="0"/>
            <a:t> </a:t>
          </a:r>
          <a:r>
            <a:rPr lang="en-US" sz="3000" b="0" i="0" kern="1200" dirty="0" err="1"/>
            <a:t>sezib</a:t>
          </a:r>
          <a:r>
            <a:rPr lang="en-US" sz="3000" b="0" i="0" kern="1200" dirty="0"/>
            <a:t> </a:t>
          </a:r>
          <a:r>
            <a:rPr lang="en-US" sz="3000" b="0" i="0" kern="1200" dirty="0" err="1"/>
            <a:t>aydınaşdırıcı</a:t>
          </a:r>
          <a:r>
            <a:rPr lang="en-US" sz="3000" b="0" i="0" kern="1200" dirty="0"/>
            <a:t> </a:t>
          </a:r>
          <a:r>
            <a:rPr lang="en-US" sz="3000" b="0" i="0" kern="1200" dirty="0" err="1"/>
            <a:t>suallar</a:t>
          </a:r>
          <a:r>
            <a:rPr lang="en-US" sz="3000" b="0" i="0" kern="1200" dirty="0"/>
            <a:t> </a:t>
          </a:r>
          <a:r>
            <a:rPr lang="en-US" sz="3000" b="0" i="0" kern="1200" dirty="0" err="1"/>
            <a:t>vermək</a:t>
          </a:r>
          <a:endParaRPr lang="en-US" sz="3000" kern="1200" dirty="0"/>
        </a:p>
      </dsp:txBody>
      <dsp:txXfrm>
        <a:off x="1671592" y="2615001"/>
        <a:ext cx="7684797" cy="1041985"/>
      </dsp:txXfrm>
    </dsp:sp>
    <dsp:sp modelId="{373D8353-3D4A-C34E-914B-65A16FFE3FA3}">
      <dsp:nvSpPr>
        <dsp:cNvPr id="0" name=""/>
        <dsp:cNvSpPr/>
      </dsp:nvSpPr>
      <dsp:spPr>
        <a:xfrm>
          <a:off x="8569220" y="839339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731092" y="839339"/>
        <a:ext cx="395689" cy="541373"/>
      </dsp:txXfrm>
    </dsp:sp>
    <dsp:sp modelId="{15A7C8D9-BE1D-054A-8A2E-CED7FE3BCFE8}">
      <dsp:nvSpPr>
        <dsp:cNvPr id="0" name=""/>
        <dsp:cNvSpPr/>
      </dsp:nvSpPr>
      <dsp:spPr>
        <a:xfrm>
          <a:off x="9388807" y="2123252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9550679" y="2123252"/>
        <a:ext cx="395689" cy="5413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28A78-E479-D443-B45D-4264CA74E8B1}">
      <dsp:nvSpPr>
        <dsp:cNvPr id="0" name=""/>
        <dsp:cNvSpPr/>
      </dsp:nvSpPr>
      <dsp:spPr>
        <a:xfrm>
          <a:off x="6315" y="390120"/>
          <a:ext cx="1974242" cy="2369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1" kern="1200" dirty="0"/>
            <a:t>Ad, </a:t>
          </a:r>
          <a:r>
            <a:rPr lang="en-US" sz="1600" b="0" i="1" kern="1200" dirty="0" err="1"/>
            <a:t>soyad</a:t>
          </a:r>
          <a:r>
            <a:rPr lang="en-US" sz="1600" b="0" i="1" kern="1200" dirty="0"/>
            <a:t>, </a:t>
          </a:r>
          <a:r>
            <a:rPr lang="en-US" sz="1600" b="0" i="1" kern="1200" dirty="0" err="1"/>
            <a:t>doğum</a:t>
          </a:r>
          <a:r>
            <a:rPr lang="en-US" sz="1600" b="0" i="1" kern="1200" dirty="0"/>
            <a:t> </a:t>
          </a:r>
          <a:r>
            <a:rPr lang="en-US" sz="1600" b="0" i="1" kern="1200" dirty="0" err="1"/>
            <a:t>tarixi</a:t>
          </a:r>
          <a:r>
            <a:rPr lang="en-US" sz="1600" b="0" i="1" kern="1200" dirty="0"/>
            <a:t>, </a:t>
          </a:r>
          <a:r>
            <a:rPr lang="en-US" sz="1600" b="0" i="1" kern="1200" dirty="0" err="1"/>
            <a:t>ünvan</a:t>
          </a:r>
          <a:r>
            <a:rPr lang="en-US" sz="1600" b="0" i="1" kern="1200" dirty="0"/>
            <a:t>, </a:t>
          </a:r>
          <a:r>
            <a:rPr lang="en-US" sz="1600" b="0" i="1" kern="1200" dirty="0" err="1"/>
            <a:t>telefon</a:t>
          </a:r>
          <a:r>
            <a:rPr lang="en-US" sz="1600" b="0" i="1" kern="1200" dirty="0"/>
            <a:t> </a:t>
          </a:r>
          <a:r>
            <a:rPr lang="en-US" sz="1600" b="0" i="1" kern="1200" dirty="0" err="1"/>
            <a:t>nömrəsi</a:t>
          </a:r>
          <a:r>
            <a:rPr lang="en-US" sz="1600" b="0" i="1" kern="1200" dirty="0"/>
            <a:t>, </a:t>
          </a:r>
          <a:r>
            <a:rPr lang="en-US" sz="1600" b="0" i="1" kern="1200" dirty="0" err="1"/>
            <a:t>elektron</a:t>
          </a:r>
          <a:r>
            <a:rPr lang="en-US" sz="1600" b="0" i="1" kern="1200" dirty="0"/>
            <a:t> </a:t>
          </a:r>
          <a:r>
            <a:rPr lang="en-US" sz="1600" b="0" i="1" kern="1200" dirty="0" err="1"/>
            <a:t>poçt</a:t>
          </a:r>
          <a:r>
            <a:rPr lang="en-US" sz="1600" b="0" i="1" kern="1200" dirty="0"/>
            <a:t> </a:t>
          </a:r>
          <a:r>
            <a:rPr lang="en-US" sz="1600" b="0" i="1" kern="1200" dirty="0" err="1"/>
            <a:t>ünvanı</a:t>
          </a:r>
          <a:endParaRPr lang="en-US" sz="1600" kern="1200" dirty="0"/>
        </a:p>
      </dsp:txBody>
      <dsp:txXfrm>
        <a:off x="6315" y="1337756"/>
        <a:ext cx="1974242" cy="1421454"/>
      </dsp:txXfrm>
    </dsp:sp>
    <dsp:sp modelId="{A32494E5-6844-6141-A244-127A50838FA3}">
      <dsp:nvSpPr>
        <dsp:cNvPr id="0" name=""/>
        <dsp:cNvSpPr/>
      </dsp:nvSpPr>
      <dsp:spPr>
        <a:xfrm>
          <a:off x="6315" y="390120"/>
          <a:ext cx="1974242" cy="94763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01</a:t>
          </a:r>
        </a:p>
      </dsp:txBody>
      <dsp:txXfrm>
        <a:off x="6315" y="390120"/>
        <a:ext cx="1974242" cy="947636"/>
      </dsp:txXfrm>
    </dsp:sp>
    <dsp:sp modelId="{FC0984F8-7B7F-244D-AD56-1D5153DC15C0}">
      <dsp:nvSpPr>
        <dsp:cNvPr id="0" name=""/>
        <dsp:cNvSpPr/>
      </dsp:nvSpPr>
      <dsp:spPr>
        <a:xfrm>
          <a:off x="2138497" y="390120"/>
          <a:ext cx="1974242" cy="2369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1" kern="1200" dirty="0" err="1"/>
            <a:t>Təhsil</a:t>
          </a:r>
          <a:r>
            <a:rPr lang="en-US" sz="1600" b="0" i="0" kern="1200" dirty="0"/>
            <a:t> </a:t>
          </a:r>
          <a:endParaRPr lang="en-US" sz="1600" kern="1200" dirty="0"/>
        </a:p>
      </dsp:txBody>
      <dsp:txXfrm>
        <a:off x="2138497" y="1337756"/>
        <a:ext cx="1974242" cy="1421454"/>
      </dsp:txXfrm>
    </dsp:sp>
    <dsp:sp modelId="{79D36912-358C-9141-82DA-6CEDC84AED7A}">
      <dsp:nvSpPr>
        <dsp:cNvPr id="0" name=""/>
        <dsp:cNvSpPr/>
      </dsp:nvSpPr>
      <dsp:spPr>
        <a:xfrm>
          <a:off x="2138497" y="390120"/>
          <a:ext cx="1974242" cy="94763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02</a:t>
          </a:r>
        </a:p>
      </dsp:txBody>
      <dsp:txXfrm>
        <a:off x="2138497" y="390120"/>
        <a:ext cx="1974242" cy="947636"/>
      </dsp:txXfrm>
    </dsp:sp>
    <dsp:sp modelId="{84269356-6FEF-0B47-A780-F125A0DECDE9}">
      <dsp:nvSpPr>
        <dsp:cNvPr id="0" name=""/>
        <dsp:cNvSpPr/>
      </dsp:nvSpPr>
      <dsp:spPr>
        <a:xfrm>
          <a:off x="4270678" y="390120"/>
          <a:ext cx="1974242" cy="2369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1" kern="1200"/>
            <a:t>İş təcrübəsi</a:t>
          </a:r>
          <a:endParaRPr lang="en-US" sz="1600" kern="1200"/>
        </a:p>
      </dsp:txBody>
      <dsp:txXfrm>
        <a:off x="4270678" y="1337756"/>
        <a:ext cx="1974242" cy="1421454"/>
      </dsp:txXfrm>
    </dsp:sp>
    <dsp:sp modelId="{DC01030C-AE4B-4E41-9A7D-6115EC88FF6A}">
      <dsp:nvSpPr>
        <dsp:cNvPr id="0" name=""/>
        <dsp:cNvSpPr/>
      </dsp:nvSpPr>
      <dsp:spPr>
        <a:xfrm>
          <a:off x="4270678" y="390120"/>
          <a:ext cx="1974242" cy="94763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03</a:t>
          </a:r>
        </a:p>
      </dsp:txBody>
      <dsp:txXfrm>
        <a:off x="4270678" y="390120"/>
        <a:ext cx="1974242" cy="947636"/>
      </dsp:txXfrm>
    </dsp:sp>
    <dsp:sp modelId="{329C79B8-8752-514D-94BA-859F08B8E558}">
      <dsp:nvSpPr>
        <dsp:cNvPr id="0" name=""/>
        <dsp:cNvSpPr/>
      </dsp:nvSpPr>
      <dsp:spPr>
        <a:xfrm>
          <a:off x="6402860" y="390120"/>
          <a:ext cx="1974242" cy="2369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1" kern="1200"/>
            <a:t>Xüsusiyyətləriniz(kurs, seminar, texniki biliklər)</a:t>
          </a:r>
          <a:endParaRPr lang="en-US" sz="1600" kern="1200"/>
        </a:p>
      </dsp:txBody>
      <dsp:txXfrm>
        <a:off x="6402860" y="1337756"/>
        <a:ext cx="1974242" cy="1421454"/>
      </dsp:txXfrm>
    </dsp:sp>
    <dsp:sp modelId="{4A56BDE9-11AB-9340-B073-D4485E800B1D}">
      <dsp:nvSpPr>
        <dsp:cNvPr id="0" name=""/>
        <dsp:cNvSpPr/>
      </dsp:nvSpPr>
      <dsp:spPr>
        <a:xfrm>
          <a:off x="6402860" y="390120"/>
          <a:ext cx="1974242" cy="94763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04</a:t>
          </a:r>
        </a:p>
      </dsp:txBody>
      <dsp:txXfrm>
        <a:off x="6402860" y="390120"/>
        <a:ext cx="1974242" cy="947636"/>
      </dsp:txXfrm>
    </dsp:sp>
    <dsp:sp modelId="{BB8BECB9-90DA-BC43-B71D-F30DF0B8B1CA}">
      <dsp:nvSpPr>
        <dsp:cNvPr id="0" name=""/>
        <dsp:cNvSpPr/>
      </dsp:nvSpPr>
      <dsp:spPr>
        <a:xfrm>
          <a:off x="8535042" y="390120"/>
          <a:ext cx="1974242" cy="2369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1" kern="1200"/>
            <a:t>Sosial aktivliklər</a:t>
          </a:r>
          <a:r>
            <a:rPr lang="en-US" sz="1600" b="0" i="0" kern="1200"/>
            <a:t> </a:t>
          </a:r>
          <a:endParaRPr lang="en-US" sz="1600" kern="1200"/>
        </a:p>
      </dsp:txBody>
      <dsp:txXfrm>
        <a:off x="8535042" y="1337756"/>
        <a:ext cx="1974242" cy="1421454"/>
      </dsp:txXfrm>
    </dsp:sp>
    <dsp:sp modelId="{4F199D27-117C-014A-A81E-46A1A8B02AC8}">
      <dsp:nvSpPr>
        <dsp:cNvPr id="0" name=""/>
        <dsp:cNvSpPr/>
      </dsp:nvSpPr>
      <dsp:spPr>
        <a:xfrm>
          <a:off x="8535042" y="390120"/>
          <a:ext cx="1974242" cy="94763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05</a:t>
          </a:r>
        </a:p>
      </dsp:txBody>
      <dsp:txXfrm>
        <a:off x="8535042" y="390120"/>
        <a:ext cx="1974242" cy="9476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97674-1CBC-AF45-91C4-BF5DB329987D}">
      <dsp:nvSpPr>
        <dsp:cNvPr id="0" name=""/>
        <dsp:cNvSpPr/>
      </dsp:nvSpPr>
      <dsp:spPr>
        <a:xfrm>
          <a:off x="0" y="0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CV/Linkedin analizi</a:t>
          </a:r>
        </a:p>
      </dsp:txBody>
      <dsp:txXfrm>
        <a:off x="22940" y="22940"/>
        <a:ext cx="7160195" cy="737360"/>
      </dsp:txXfrm>
    </dsp:sp>
    <dsp:sp modelId="{D613D5C2-A2F6-AE4A-9F7C-2017C4F5BFF7}">
      <dsp:nvSpPr>
        <dsp:cNvPr id="0" name=""/>
        <dsp:cNvSpPr/>
      </dsp:nvSpPr>
      <dsp:spPr>
        <a:xfrm>
          <a:off x="604647" y="892024"/>
          <a:ext cx="8097012" cy="7832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HR intervyu</a:t>
          </a:r>
        </a:p>
      </dsp:txBody>
      <dsp:txXfrm>
        <a:off x="627587" y="914964"/>
        <a:ext cx="6937378" cy="737360"/>
      </dsp:txXfrm>
    </dsp:sp>
    <dsp:sp modelId="{B08339CC-045E-194A-83B7-8DEC79355460}">
      <dsp:nvSpPr>
        <dsp:cNvPr id="0" name=""/>
        <dsp:cNvSpPr/>
      </dsp:nvSpPr>
      <dsp:spPr>
        <a:xfrm>
          <a:off x="1209293" y="1784048"/>
          <a:ext cx="8097012" cy="7832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Texniki tapşırıq</a:t>
          </a:r>
        </a:p>
      </dsp:txBody>
      <dsp:txXfrm>
        <a:off x="1232233" y="1806988"/>
        <a:ext cx="6937378" cy="737360"/>
      </dsp:txXfrm>
    </dsp:sp>
    <dsp:sp modelId="{33D40FC3-8CC6-ED40-9D77-C676F0E22661}">
      <dsp:nvSpPr>
        <dsp:cNvPr id="0" name=""/>
        <dsp:cNvSpPr/>
      </dsp:nvSpPr>
      <dsp:spPr>
        <a:xfrm>
          <a:off x="1813940" y="2676072"/>
          <a:ext cx="8097012" cy="7832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Texniki intervyu</a:t>
          </a:r>
        </a:p>
      </dsp:txBody>
      <dsp:txXfrm>
        <a:off x="1836880" y="2699012"/>
        <a:ext cx="6937378" cy="737360"/>
      </dsp:txXfrm>
    </dsp:sp>
    <dsp:sp modelId="{98BA299A-6FE0-1C44-A9AB-D7C9E6EACE7E}">
      <dsp:nvSpPr>
        <dsp:cNvPr id="0" name=""/>
        <dsp:cNvSpPr/>
      </dsp:nvSpPr>
      <dsp:spPr>
        <a:xfrm>
          <a:off x="2418587" y="3568097"/>
          <a:ext cx="8097012" cy="78324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Komanda intervyu</a:t>
          </a:r>
        </a:p>
      </dsp:txBody>
      <dsp:txXfrm>
        <a:off x="2441527" y="3591037"/>
        <a:ext cx="6937378" cy="737360"/>
      </dsp:txXfrm>
    </dsp:sp>
    <dsp:sp modelId="{4EEE3C4B-15E0-6B4B-B5A8-51C3D9AD3D75}">
      <dsp:nvSpPr>
        <dsp:cNvPr id="0" name=""/>
        <dsp:cNvSpPr/>
      </dsp:nvSpPr>
      <dsp:spPr>
        <a:xfrm>
          <a:off x="758790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702454" y="572200"/>
        <a:ext cx="280008" cy="383102"/>
      </dsp:txXfrm>
    </dsp:sp>
    <dsp:sp modelId="{EC0AB1B8-E10A-8C48-9D74-2215DF4FBAFF}">
      <dsp:nvSpPr>
        <dsp:cNvPr id="0" name=""/>
        <dsp:cNvSpPr/>
      </dsp:nvSpPr>
      <dsp:spPr>
        <a:xfrm>
          <a:off x="8192552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307101" y="1464225"/>
        <a:ext cx="280008" cy="383102"/>
      </dsp:txXfrm>
    </dsp:sp>
    <dsp:sp modelId="{3C45403E-0890-8A40-9DA6-A8A1291B6538}">
      <dsp:nvSpPr>
        <dsp:cNvPr id="0" name=""/>
        <dsp:cNvSpPr/>
      </dsp:nvSpPr>
      <dsp:spPr>
        <a:xfrm>
          <a:off x="879719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911748" y="2343195"/>
        <a:ext cx="280008" cy="383102"/>
      </dsp:txXfrm>
    </dsp:sp>
    <dsp:sp modelId="{5EA4FFDD-F3BC-034E-804C-9938A47D8DE8}">
      <dsp:nvSpPr>
        <dsp:cNvPr id="0" name=""/>
        <dsp:cNvSpPr/>
      </dsp:nvSpPr>
      <dsp:spPr>
        <a:xfrm>
          <a:off x="9401846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516395" y="3243922"/>
        <a:ext cx="280008" cy="383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hwpi.harvard.edu/files/ocs/files/hes-resume-cover-letter-guide.pdf" TargetMode="External"/><Relationship Id="rId3" Type="http://schemas.openxmlformats.org/officeDocument/2006/relationships/diagramLayout" Target="../diagrams/layout3.xml"/><Relationship Id="rId7" Type="http://schemas.openxmlformats.org/officeDocument/2006/relationships/hyperlink" Target="https://technote.az/az/cv-nedir-ve-nece-hazirlanmalidir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hyperlink" Target="https://babasoylu.wordpress.com/2020/06/11/cvyazilmasi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dilabdurrazakli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summerschool.tlu.ee/" TargetMode="External"/><Relationship Id="rId3" Type="http://schemas.openxmlformats.org/officeDocument/2006/relationships/hyperlink" Target="https://github.com/ossu/computer-science" TargetMode="External"/><Relationship Id="rId7" Type="http://schemas.openxmlformats.org/officeDocument/2006/relationships/hyperlink" Target="https://github.com/VusalIs/Xaricde-Tehsi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oftware-Engineering-Reading/proqramci-muhendislerin-el-kitabcasi" TargetMode="External"/><Relationship Id="rId5" Type="http://schemas.openxmlformats.org/officeDocument/2006/relationships/hyperlink" Target="https://github.com/braydie/HowToBeAProgrammer" TargetMode="External"/><Relationship Id="rId4" Type="http://schemas.openxmlformats.org/officeDocument/2006/relationships/hyperlink" Target="https://github.com/joebew42/study-path" TargetMode="External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en-US" dirty="0">
                <a:solidFill>
                  <a:srgbClr val="FFFFFF"/>
                </a:solidFill>
              </a:rPr>
              <a:t>IT-</a:t>
            </a:r>
            <a:r>
              <a:rPr lang="en-US" dirty="0" err="1">
                <a:solidFill>
                  <a:srgbClr val="FFFFFF"/>
                </a:solidFill>
              </a:rPr>
              <a:t>də</a:t>
            </a:r>
            <a:r>
              <a:rPr lang="en-US" dirty="0">
                <a:solidFill>
                  <a:srgbClr val="FFFFFF"/>
                </a:solidFill>
              </a:rPr>
              <a:t> soft </a:t>
            </a:r>
            <a:r>
              <a:rPr lang="en-US" dirty="0" err="1">
                <a:solidFill>
                  <a:srgbClr val="FFFFFF"/>
                </a:solidFill>
              </a:rPr>
              <a:t>bacarıqlar</a:t>
            </a:r>
            <a:r>
              <a:rPr lang="en-US" dirty="0">
                <a:solidFill>
                  <a:srgbClr val="FFFFFF"/>
                </a:solidFill>
              </a:rPr>
              <a:t> &amp; </a:t>
            </a:r>
            <a:r>
              <a:rPr lang="en-US" dirty="0" err="1">
                <a:solidFill>
                  <a:srgbClr val="FFFFFF"/>
                </a:solidFill>
              </a:rPr>
              <a:t>Kokteyl</a:t>
            </a:r>
            <a:r>
              <a:rPr lang="en-US" dirty="0">
                <a:solidFill>
                  <a:srgbClr val="FFFFFF"/>
                </a:solidFill>
              </a:rPr>
              <a:t>!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rgbClr val="FFFFFF"/>
                </a:solidFill>
              </a:rPr>
              <a:t>Adil </a:t>
            </a:r>
            <a:r>
              <a:rPr lang="en-US" dirty="0" err="1">
                <a:solidFill>
                  <a:srgbClr val="FFFFFF"/>
                </a:solidFill>
              </a:rPr>
              <a:t>Abdurrazaklı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 descr="Lapto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8264" y="1371601"/>
            <a:ext cx="1175474" cy="117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B9054-C92B-6CF5-B9FF-F4FDECCD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AZ" sz="4000">
                <a:solidFill>
                  <a:srgbClr val="FFFFFF"/>
                </a:solidFill>
              </a:rPr>
              <a:t>Detallara diqqət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EC63D565-5A31-93B2-3616-62DD0DD648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442040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0793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26652-01E8-B18B-900D-92A47381E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Əvvəlki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slaydda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hansı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xətalar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var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idi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???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89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A57A8FF7-9666-4356-A84B-183FDAE82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8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945F3-1A04-F7DA-98EF-E5D7192F4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Təqdimat və natiqlik</a:t>
            </a:r>
          </a:p>
        </p:txBody>
      </p:sp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C9873CD-48D0-7447-1373-4749472FB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18" r="-1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6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2FC9-5960-2269-4F3A-DAB62621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Z" dirty="0"/>
              <a:t>Bizdə CV (onlarda resume) nədir?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7834E42-24F5-330F-0607-9D9869A623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8475399"/>
              </p:ext>
            </p:extLst>
          </p:nvPr>
        </p:nvGraphicFramePr>
        <p:xfrm>
          <a:off x="838200" y="1825625"/>
          <a:ext cx="10515600" cy="3149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065F1EE-830A-06FF-BA40-12F48445823C}"/>
              </a:ext>
            </a:extLst>
          </p:cNvPr>
          <p:cNvSpPr txBox="1"/>
          <p:nvPr/>
        </p:nvSpPr>
        <p:spPr>
          <a:xfrm>
            <a:off x="712922" y="4943960"/>
            <a:ext cx="590257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https://technote.az/az/cv-nedir-ve-nece-hazirlanmalidir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8"/>
              </a:rPr>
              <a:t>https://hwpi.harvard.edu/files/ocs/files/hes-resume-cover-letter-guide.pdf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9"/>
              </a:rPr>
              <a:t>https://babasoylu.wordpress.com/2020/06/11/cvyazilmasi/</a:t>
            </a:r>
            <a:endParaRPr lang="en-US" dirty="0"/>
          </a:p>
          <a:p>
            <a:endParaRPr lang="en-US" dirty="0"/>
          </a:p>
          <a:p>
            <a:endParaRPr lang="en-AZ" dirty="0"/>
          </a:p>
        </p:txBody>
      </p:sp>
    </p:spTree>
    <p:extLst>
      <p:ext uri="{BB962C8B-B14F-4D97-AF65-F5344CB8AC3E}">
        <p14:creationId xmlns:p14="http://schemas.microsoft.com/office/powerpoint/2010/main" val="2280380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sky, toy, sign&#10;&#10;Description automatically generated">
            <a:extLst>
              <a:ext uri="{FF2B5EF4-FFF2-40B4-BE49-F238E27FC236}">
                <a16:creationId xmlns:a16="http://schemas.microsoft.com/office/drawing/2014/main" id="{716C8220-996B-62C0-2B69-A60EF4AC3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47" r="21020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3D415B-BD6C-62A7-69F9-037DFDB1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6" y="2852381"/>
            <a:ext cx="3161940" cy="26402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CV </a:t>
            </a:r>
            <a:r>
              <a:rPr lang="en-US" sz="36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varsa</a:t>
            </a:r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, LinkedIn </a:t>
            </a:r>
            <a:r>
              <a:rPr lang="en-US" sz="36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də</a:t>
            </a:r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olmalı</a:t>
            </a:r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BD506-6F19-1204-39C0-2628BC24E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915" y="5676901"/>
            <a:ext cx="3306089" cy="66580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  <a:hlinkClick r:id="rId3"/>
              </a:rPr>
              <a:t>https://www.linkedin.com/in/adilabdurrazakli/</a:t>
            </a:r>
            <a:endParaRPr lang="en-US" sz="160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60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6398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3AA9A-35DD-BE69-BE8A-D19A7027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AZ" sz="5200" dirty="0"/>
              <a:t>İşə alım proseduru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5A25C0B-DBD9-4B3B-79AF-C620EE90FE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58465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3495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DC322-C9D6-A0DE-951F-812D6B8B1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en-AZ" sz="3600"/>
              <a:t>Bakalavrlar üçün imkanlar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373D4-3F72-4CDB-1356-83FBB39D6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r>
              <a:rPr lang="en-AZ" sz="2000"/>
              <a:t>İngilis dili</a:t>
            </a:r>
          </a:p>
          <a:p>
            <a:r>
              <a:rPr lang="en-AZ" sz="2000"/>
              <a:t>İxtisas bilikləri</a:t>
            </a:r>
          </a:p>
          <a:p>
            <a:r>
              <a:rPr lang="en-AZ" sz="2000"/>
              <a:t>İT sahəsindəki yarışlar(hackathon, ACM, competitive programming, CANSAT, startup)</a:t>
            </a:r>
          </a:p>
          <a:p>
            <a:r>
              <a:rPr lang="en-AZ" sz="2000"/>
              <a:t>İT üzrə təlim proqramları(</a:t>
            </a:r>
            <a:br>
              <a:rPr lang="en-AZ" sz="2000"/>
            </a:br>
            <a:r>
              <a:rPr lang="en-AZ" sz="2000"/>
              <a:t>ABBTech, PashaBank, Technest)</a:t>
            </a:r>
          </a:p>
          <a:p>
            <a:r>
              <a:rPr lang="en-AZ" sz="2000"/>
              <a:t>Könüllülük (universitetdəki klublar, F1, müxtəlif layihələr, şirkətlər)</a:t>
            </a:r>
          </a:p>
          <a:p>
            <a:r>
              <a:rPr lang="en-AZ" sz="2000"/>
              <a:t>Təcrübə proqramları ( Kurs deyil bu xD)</a:t>
            </a:r>
          </a:p>
          <a:p>
            <a:r>
              <a:rPr lang="en-AZ" sz="2000"/>
              <a:t>Xaricdə layihələr, yay/qış məktəbləri</a:t>
            </a:r>
          </a:p>
        </p:txBody>
      </p:sp>
    </p:spTree>
    <p:extLst>
      <p:ext uri="{BB962C8B-B14F-4D97-AF65-F5344CB8AC3E}">
        <p14:creationId xmlns:p14="http://schemas.microsoft.com/office/powerpoint/2010/main" val="1726909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Faydalı resurslar</a:t>
            </a:r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body" idx="1"/>
          </p:nvPr>
        </p:nvSpPr>
        <p:spPr>
          <a:xfrm>
            <a:off x="4965431" y="2438400"/>
            <a:ext cx="6586489" cy="378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 dirty="0">
                <a:solidFill>
                  <a:schemeClr val="hlink"/>
                </a:solidFill>
                <a:hlinkClick r:id="rId3"/>
              </a:rPr>
              <a:t>https://github.com/ossu/computer-science</a:t>
            </a: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 dirty="0">
                <a:solidFill>
                  <a:schemeClr val="hlink"/>
                </a:solidFill>
                <a:hlinkClick r:id="rId4"/>
              </a:rPr>
              <a:t>https://github.com/joebew42/study-path</a:t>
            </a: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 dirty="0">
                <a:solidFill>
                  <a:schemeClr val="hlink"/>
                </a:solidFill>
                <a:hlinkClick r:id="rId5"/>
              </a:rPr>
              <a:t>https://github.com/braydie/HowToBeAProgrammer</a:t>
            </a: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 dirty="0">
                <a:solidFill>
                  <a:schemeClr val="hlink"/>
                </a:solidFill>
                <a:hlinkClick r:id="rId6"/>
              </a:rPr>
              <a:t>https://github.com/Software-Engineering-Reading/proqramci-muhendislerin-el-kitabcasi</a:t>
            </a: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 dirty="0">
                <a:solidFill>
                  <a:schemeClr val="hlink"/>
                </a:solidFill>
                <a:hlinkClick r:id="rId7"/>
              </a:rPr>
              <a:t>https://github.com/VusalIs/Xaricde-Tehsil</a:t>
            </a: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 dirty="0">
                <a:solidFill>
                  <a:schemeClr val="hlink"/>
                </a:solidFill>
                <a:hlinkClick r:id="rId8"/>
              </a:rPr>
              <a:t>https://summerschool.tlu.ee/</a:t>
            </a:r>
            <a:endParaRPr sz="2000" dirty="0"/>
          </a:p>
        </p:txBody>
      </p:sp>
      <p:pic>
        <p:nvPicPr>
          <p:cNvPr id="163" name="Google Shape;163;p5" descr="Locator flag on a city map"/>
          <p:cNvPicPr preferRelativeResize="0"/>
          <p:nvPr/>
        </p:nvPicPr>
        <p:blipFill rotWithShape="1">
          <a:blip r:embed="rId9">
            <a:alphaModFix/>
          </a:blip>
          <a:srcRect l="5965" r="48982" b="-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5"/>
          <p:cNvCxnSpPr/>
          <p:nvPr/>
        </p:nvCxnSpPr>
        <p:spPr>
          <a:xfrm>
            <a:off x="5080934" y="2115117"/>
            <a:ext cx="6309360" cy="0"/>
          </a:xfrm>
          <a:prstGeom prst="straightConnector1">
            <a:avLst/>
          </a:prstGeom>
          <a:noFill/>
          <a:ln w="19050" cap="flat" cmpd="sng">
            <a:solidFill>
              <a:srgbClr val="EEBA6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 rot="10800000" flipH="1">
            <a:off x="-1" y="-1"/>
            <a:ext cx="4403709" cy="6858001"/>
          </a:xfrm>
          <a:custGeom>
            <a:avLst/>
            <a:gdLst/>
            <a:ahLst/>
            <a:cxnLst/>
            <a:rect l="l" t="t" r="r" b="b"/>
            <a:pathLst>
              <a:path w="4403709" h="6858001" extrusionOk="0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solidFill>
            <a:srgbClr val="414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" name="Google Shape;94;p2"/>
          <p:cNvGrpSpPr/>
          <p:nvPr/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95" name="Google Shape;95;p2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6" name="Google Shape;96;p2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98" name="Google Shape;98;p2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4E79"/>
            </a:soli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E75B5"/>
            </a:solidFill>
            <a:ln>
              <a:noFill/>
            </a:ln>
          </p:spPr>
        </p:sp>
        <p:sp>
          <p:nvSpPr>
            <p:cNvPr id="100" name="Google Shape;100;p2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Mən kiməm?</a:t>
            </a:r>
            <a:endParaRPr sz="4000">
              <a:solidFill>
                <a:srgbClr val="FFFFFF"/>
              </a:solidFill>
            </a:endParaRPr>
          </a:p>
        </p:txBody>
      </p:sp>
      <p:grpSp>
        <p:nvGrpSpPr>
          <p:cNvPr id="102" name="Google Shape;102;p2"/>
          <p:cNvGrpSpPr/>
          <p:nvPr/>
        </p:nvGrpSpPr>
        <p:grpSpPr>
          <a:xfrm>
            <a:off x="5010150" y="686423"/>
            <a:ext cx="6492875" cy="5104153"/>
            <a:chOff x="0" y="623"/>
            <a:chExt cx="6492875" cy="5104153"/>
          </a:xfrm>
        </p:grpSpPr>
        <p:cxnSp>
          <p:nvCxnSpPr>
            <p:cNvPr id="103" name="Google Shape;103;p2"/>
            <p:cNvCxnSpPr/>
            <p:nvPr/>
          </p:nvCxnSpPr>
          <p:spPr>
            <a:xfrm>
              <a:off x="0" y="623"/>
              <a:ext cx="6492875" cy="0"/>
            </a:xfrm>
            <a:prstGeom prst="straightConnector1">
              <a:avLst/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4" name="Google Shape;104;p2"/>
            <p:cNvSpPr/>
            <p:nvPr/>
          </p:nvSpPr>
          <p:spPr>
            <a:xfrm>
              <a:off x="0" y="623"/>
              <a:ext cx="6492875" cy="10208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0" y="623"/>
              <a:ext cx="6492875" cy="10208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>
                <a:lnSpc>
                  <a:spcPct val="90000"/>
                </a:lnSpc>
                <a:buClr>
                  <a:schemeClr val="dk1"/>
                </a:buClr>
                <a:buSzPts val="2100"/>
              </a:pPr>
              <a:r>
                <a:rPr lang="en-US" sz="21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Adil </a:t>
              </a:r>
              <a:r>
                <a:rPr lang="en-US" sz="21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Abdurrazaklı</a:t>
              </a:r>
              <a:endParaRPr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6" name="Google Shape;106;p2"/>
            <p:cNvCxnSpPr/>
            <p:nvPr/>
          </p:nvCxnSpPr>
          <p:spPr>
            <a:xfrm>
              <a:off x="0" y="1021453"/>
              <a:ext cx="6492875" cy="0"/>
            </a:xfrm>
            <a:prstGeom prst="straightConnector1">
              <a:avLst/>
            </a:prstGeom>
            <a:solidFill>
              <a:srgbClr val="D77850"/>
            </a:solidFill>
            <a:ln w="12700" cap="flat" cmpd="sng">
              <a:solidFill>
                <a:srgbClr val="D778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7" name="Google Shape;107;p2"/>
            <p:cNvSpPr/>
            <p:nvPr/>
          </p:nvSpPr>
          <p:spPr>
            <a:xfrm>
              <a:off x="0" y="1021453"/>
              <a:ext cx="6492875" cy="10208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0" y="1021453"/>
              <a:ext cx="6492875" cy="10208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en-US"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Bakalavr: Bakı Mühəndislik Universiteti, Komputer mühəndisliyi(ingilis bölməsi)</a:t>
              </a:r>
              <a:endPara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" name="Google Shape;109;p2"/>
            <p:cNvCxnSpPr/>
            <p:nvPr/>
          </p:nvCxnSpPr>
          <p:spPr>
            <a:xfrm>
              <a:off x="0" y="2042284"/>
              <a:ext cx="6492875" cy="0"/>
            </a:xfrm>
            <a:prstGeom prst="straightConnector1">
              <a:avLst/>
            </a:prstGeom>
            <a:solidFill>
              <a:srgbClr val="C47F6E"/>
            </a:solidFill>
            <a:ln w="12700" cap="flat" cmpd="sng">
              <a:solidFill>
                <a:srgbClr val="C47F6E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" name="Google Shape;110;p2"/>
            <p:cNvSpPr/>
            <p:nvPr/>
          </p:nvSpPr>
          <p:spPr>
            <a:xfrm>
              <a:off x="0" y="2042284"/>
              <a:ext cx="6492875" cy="10208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0" y="2042284"/>
              <a:ext cx="6492875" cy="10208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en-US" sz="21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Magistr</a:t>
              </a:r>
              <a:r>
                <a:rPr lang="en-US" sz="21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Tartu </a:t>
              </a:r>
              <a:r>
                <a:rPr lang="en-US" sz="21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Universiteti</a:t>
              </a:r>
              <a:r>
                <a:rPr lang="en-US" sz="21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  &amp; </a:t>
              </a:r>
              <a:r>
                <a:rPr lang="en-US" sz="21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TalTech</a:t>
              </a:r>
              <a:r>
                <a:rPr lang="en-US" sz="21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1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Universiteti</a:t>
              </a:r>
              <a:r>
                <a:rPr lang="en-US" sz="21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lang="en-US" sz="21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Proqramlaşdırma</a:t>
              </a:r>
              <a:r>
                <a:rPr lang="en-US" sz="21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1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mühəndisliyi</a:t>
              </a:r>
              <a:endParaRPr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" name="Google Shape;112;p2"/>
            <p:cNvCxnSpPr/>
            <p:nvPr/>
          </p:nvCxnSpPr>
          <p:spPr>
            <a:xfrm>
              <a:off x="0" y="3063115"/>
              <a:ext cx="6492875" cy="0"/>
            </a:xfrm>
            <a:prstGeom prst="straightConnector1">
              <a:avLst/>
            </a:prstGeom>
            <a:solidFill>
              <a:srgbClr val="B38E8A"/>
            </a:solidFill>
            <a:ln w="12700" cap="flat" cmpd="sng">
              <a:solidFill>
                <a:srgbClr val="B38E8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" name="Google Shape;113;p2"/>
            <p:cNvSpPr/>
            <p:nvPr/>
          </p:nvSpPr>
          <p:spPr>
            <a:xfrm>
              <a:off x="0" y="3063115"/>
              <a:ext cx="6492875" cy="10208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0" y="3063115"/>
              <a:ext cx="6492875" cy="10208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en-US" sz="21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İxtisas</a:t>
              </a:r>
              <a:r>
                <a:rPr lang="en-US" sz="21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Java Backend </a:t>
              </a:r>
              <a:r>
                <a:rPr lang="en-US" sz="21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proqramçı</a:t>
              </a:r>
              <a:endParaRPr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" name="Google Shape;115;p2"/>
            <p:cNvCxnSpPr/>
            <p:nvPr/>
          </p:nvCxnSpPr>
          <p:spPr>
            <a:xfrm>
              <a:off x="0" y="4083946"/>
              <a:ext cx="6492875" cy="0"/>
            </a:xfrm>
            <a:prstGeom prst="straightConnector1">
              <a:avLst/>
            </a:prstGeom>
            <a:solidFill>
              <a:srgbClr val="A4A4A4"/>
            </a:solidFill>
            <a:ln w="12700" cap="flat" cmpd="sng">
              <a:solidFill>
                <a:srgbClr val="A4A4A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" name="Google Shape;116;p2"/>
            <p:cNvSpPr/>
            <p:nvPr/>
          </p:nvSpPr>
          <p:spPr>
            <a:xfrm>
              <a:off x="0" y="4083946"/>
              <a:ext cx="6492875" cy="10208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0" y="4083946"/>
              <a:ext cx="6492875" cy="10208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az-Latn-AZ" sz="21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Boostcamp 2.0 – dan, layihə təşkilatçılarından biri</a:t>
              </a:r>
              <a:endParaRPr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CE8E0-81E7-AAA3-92D5-54C8E01F3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AZ" sz="4800"/>
              <a:t>Toxunacağımız mövzular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7A35F-2F26-CAF0-35B1-59C7ED5A7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AZ" sz="2400"/>
              <a:t>Yumşaq bacarıqlar</a:t>
            </a:r>
          </a:p>
          <a:p>
            <a:r>
              <a:rPr lang="en-AZ" sz="2400"/>
              <a:t>CV/Linkedin</a:t>
            </a:r>
          </a:p>
          <a:p>
            <a:r>
              <a:rPr lang="en-AZ" sz="2400"/>
              <a:t>Mümkün imkanlar</a:t>
            </a:r>
          </a:p>
          <a:p>
            <a:endParaRPr lang="en-AZ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38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1E987-DAD4-A84D-E5DF-60F789D9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Vacib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yumşaq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bacarıqlar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3077E49-F468-6586-8777-9766C5F0F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690281"/>
            <a:ext cx="6780700" cy="347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6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C18FD725-DE93-4B6D-B219-B1776FBEF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5" y="1227959"/>
            <a:ext cx="6589537" cy="4398514"/>
          </a:xfrm>
          <a:prstGeom prst="rect">
            <a:avLst/>
          </a:prstGeom>
        </p:spPr>
      </p:pic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A78CB-B3FE-E06E-5CAC-F42CFCB1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Kommunikasiya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bacarıqları</a:t>
            </a:r>
            <a:endParaRPr lang="en-US" sz="2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352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hiteboard&#10;&#10;Description automatically generated">
            <a:extLst>
              <a:ext uri="{FF2B5EF4-FFF2-40B4-BE49-F238E27FC236}">
                <a16:creationId xmlns:a16="http://schemas.microsoft.com/office/drawing/2014/main" id="{E460579E-246F-0CC6-A2A5-8AEFB055E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44" y="643466"/>
            <a:ext cx="928511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9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person, underpants&#10;&#10;Description automatically generated">
            <a:extLst>
              <a:ext uri="{FF2B5EF4-FFF2-40B4-BE49-F238E27FC236}">
                <a16:creationId xmlns:a16="http://schemas.microsoft.com/office/drawing/2014/main" id="{A017F172-A5A1-1B09-BF0D-E237A30E5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97" r="20065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E5D52A-DD78-531B-DDE7-CCCBB54DE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6" y="2852381"/>
            <a:ext cx="3161940" cy="26402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Komanda işi</a:t>
            </a:r>
          </a:p>
        </p:txBody>
      </p:sp>
    </p:spTree>
    <p:extLst>
      <p:ext uri="{BB962C8B-B14F-4D97-AF65-F5344CB8AC3E}">
        <p14:creationId xmlns:p14="http://schemas.microsoft.com/office/powerpoint/2010/main" val="2769869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84C18-0BF5-9D19-D223-4209D0C0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Uğurlu bir komanda yaratmaq üçün 8 tövsiyə</a:t>
            </a:r>
            <a:br>
              <a:rPr lang="en-US" sz="4000">
                <a:solidFill>
                  <a:srgbClr val="FFFFFF"/>
                </a:solidFill>
              </a:rPr>
            </a:br>
            <a:endParaRPr lang="en-AZ" sz="4000">
              <a:solidFill>
                <a:srgbClr val="FFFFFF"/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2BFD2-8B14-948F-67D8-84A85DA95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FEFFFF"/>
                </a:solidFill>
              </a:rPr>
              <a:t>* </a:t>
            </a:r>
            <a:r>
              <a:rPr lang="en-US" sz="2200" dirty="0" err="1">
                <a:solidFill>
                  <a:srgbClr val="FEFFFF"/>
                </a:solidFill>
              </a:rPr>
              <a:t>Komanda</a:t>
            </a:r>
            <a:r>
              <a:rPr lang="en-US" sz="2200" dirty="0">
                <a:solidFill>
                  <a:srgbClr val="FEFFFF"/>
                </a:solidFill>
              </a:rPr>
              <a:t> </a:t>
            </a:r>
            <a:r>
              <a:rPr lang="en-US" sz="2200" dirty="0" err="1">
                <a:solidFill>
                  <a:srgbClr val="FEFFFF"/>
                </a:solidFill>
              </a:rPr>
              <a:t>qarşısında</a:t>
            </a:r>
            <a:r>
              <a:rPr lang="en-US" sz="2200" dirty="0">
                <a:solidFill>
                  <a:srgbClr val="FEFFFF"/>
                </a:solidFill>
              </a:rPr>
              <a:t> </a:t>
            </a:r>
            <a:r>
              <a:rPr lang="en-US" sz="2200" dirty="0" err="1">
                <a:solidFill>
                  <a:srgbClr val="FEFFFF"/>
                </a:solidFill>
              </a:rPr>
              <a:t>konkret</a:t>
            </a:r>
            <a:r>
              <a:rPr lang="en-US" sz="2200" dirty="0">
                <a:solidFill>
                  <a:srgbClr val="FEFFFF"/>
                </a:solidFill>
              </a:rPr>
              <a:t> </a:t>
            </a:r>
            <a:r>
              <a:rPr lang="en-US" sz="2200" dirty="0" err="1">
                <a:solidFill>
                  <a:srgbClr val="FEFFFF"/>
                </a:solidFill>
              </a:rPr>
              <a:t>hədəflər</a:t>
            </a:r>
            <a:r>
              <a:rPr lang="en-US" sz="2200" dirty="0">
                <a:solidFill>
                  <a:srgbClr val="FEFFFF"/>
                </a:solidFill>
              </a:rPr>
              <a:t> </a:t>
            </a:r>
            <a:r>
              <a:rPr lang="en-US" sz="2200" dirty="0" err="1">
                <a:solidFill>
                  <a:srgbClr val="FEFFFF"/>
                </a:solidFill>
              </a:rPr>
              <a:t>qoyun</a:t>
            </a:r>
            <a:endParaRPr lang="en-US" sz="2200" dirty="0">
              <a:solidFill>
                <a:srgbClr val="FEFFFF"/>
              </a:solidFill>
            </a:endParaRPr>
          </a:p>
          <a:p>
            <a:r>
              <a:rPr lang="en-US" sz="2200" dirty="0">
                <a:solidFill>
                  <a:srgbClr val="FEFFFF"/>
                </a:solidFill>
              </a:rPr>
              <a:t>* </a:t>
            </a:r>
            <a:r>
              <a:rPr lang="en-US" sz="2200" dirty="0" err="1">
                <a:solidFill>
                  <a:srgbClr val="FEFFFF"/>
                </a:solidFill>
              </a:rPr>
              <a:t>Hər</a:t>
            </a:r>
            <a:r>
              <a:rPr lang="en-US" sz="2200" dirty="0">
                <a:solidFill>
                  <a:srgbClr val="FEFFFF"/>
                </a:solidFill>
              </a:rPr>
              <a:t> </a:t>
            </a:r>
            <a:r>
              <a:rPr lang="en-US" sz="2200" dirty="0" err="1">
                <a:solidFill>
                  <a:srgbClr val="FEFFFF"/>
                </a:solidFill>
              </a:rPr>
              <a:t>bir</a:t>
            </a:r>
            <a:r>
              <a:rPr lang="en-US" sz="2200" dirty="0">
                <a:solidFill>
                  <a:srgbClr val="FEFFFF"/>
                </a:solidFill>
              </a:rPr>
              <a:t> </a:t>
            </a:r>
            <a:r>
              <a:rPr lang="en-US" sz="2200" dirty="0" err="1">
                <a:solidFill>
                  <a:srgbClr val="FEFFFF"/>
                </a:solidFill>
              </a:rPr>
              <a:t>komanda</a:t>
            </a:r>
            <a:r>
              <a:rPr lang="en-US" sz="2200" dirty="0">
                <a:solidFill>
                  <a:srgbClr val="FEFFFF"/>
                </a:solidFill>
              </a:rPr>
              <a:t> </a:t>
            </a:r>
            <a:r>
              <a:rPr lang="en-US" sz="2200" dirty="0" err="1">
                <a:solidFill>
                  <a:srgbClr val="FEFFFF"/>
                </a:solidFill>
              </a:rPr>
              <a:t>üzvünün</a:t>
            </a:r>
            <a:r>
              <a:rPr lang="en-US" sz="2200" dirty="0">
                <a:solidFill>
                  <a:srgbClr val="FEFFFF"/>
                </a:solidFill>
              </a:rPr>
              <a:t> </a:t>
            </a:r>
            <a:r>
              <a:rPr lang="en-US" sz="2200" dirty="0" err="1">
                <a:solidFill>
                  <a:srgbClr val="FEFFFF"/>
                </a:solidFill>
              </a:rPr>
              <a:t>dəyərini</a:t>
            </a:r>
            <a:r>
              <a:rPr lang="en-US" sz="2200" dirty="0">
                <a:solidFill>
                  <a:srgbClr val="FEFFFF"/>
                </a:solidFill>
              </a:rPr>
              <a:t> </a:t>
            </a:r>
            <a:r>
              <a:rPr lang="en-US" sz="2200" dirty="0" err="1">
                <a:solidFill>
                  <a:srgbClr val="FEFFFF"/>
                </a:solidFill>
              </a:rPr>
              <a:t>bilin</a:t>
            </a:r>
            <a:endParaRPr lang="en-US" sz="2200" dirty="0">
              <a:solidFill>
                <a:srgbClr val="FEFFFF"/>
              </a:solidFill>
            </a:endParaRPr>
          </a:p>
          <a:p>
            <a:r>
              <a:rPr lang="en-US" sz="2200" dirty="0">
                <a:solidFill>
                  <a:srgbClr val="FEFFFF"/>
                </a:solidFill>
              </a:rPr>
              <a:t>* </a:t>
            </a:r>
            <a:r>
              <a:rPr lang="en-US" sz="2200" dirty="0" err="1">
                <a:solidFill>
                  <a:srgbClr val="FEFFFF"/>
                </a:solidFill>
              </a:rPr>
              <a:t>Yaxşı</a:t>
            </a:r>
            <a:r>
              <a:rPr lang="en-US" sz="2200" dirty="0">
                <a:solidFill>
                  <a:srgbClr val="FEFFFF"/>
                </a:solidFill>
              </a:rPr>
              <a:t> </a:t>
            </a:r>
            <a:r>
              <a:rPr lang="en-US" sz="2200" dirty="0" err="1">
                <a:solidFill>
                  <a:srgbClr val="FEFFFF"/>
                </a:solidFill>
              </a:rPr>
              <a:t>müəyyən</a:t>
            </a:r>
            <a:r>
              <a:rPr lang="en-US" sz="2200" dirty="0">
                <a:solidFill>
                  <a:srgbClr val="FEFFFF"/>
                </a:solidFill>
              </a:rPr>
              <a:t> </a:t>
            </a:r>
            <a:r>
              <a:rPr lang="en-US" sz="2200" dirty="0" err="1">
                <a:solidFill>
                  <a:srgbClr val="FEFFFF"/>
                </a:solidFill>
              </a:rPr>
              <a:t>edilmiş</a:t>
            </a:r>
            <a:r>
              <a:rPr lang="en-US" sz="2200" dirty="0">
                <a:solidFill>
                  <a:srgbClr val="FEFFFF"/>
                </a:solidFill>
              </a:rPr>
              <a:t> </a:t>
            </a:r>
            <a:r>
              <a:rPr lang="en-US" sz="2200" dirty="0" err="1">
                <a:solidFill>
                  <a:srgbClr val="FEFFFF"/>
                </a:solidFill>
              </a:rPr>
              <a:t>rolları</a:t>
            </a:r>
            <a:r>
              <a:rPr lang="en-US" sz="2200" dirty="0">
                <a:solidFill>
                  <a:srgbClr val="FEFFFF"/>
                </a:solidFill>
              </a:rPr>
              <a:t> </a:t>
            </a:r>
            <a:r>
              <a:rPr lang="en-US" sz="2200" dirty="0" err="1">
                <a:solidFill>
                  <a:srgbClr val="FEFFFF"/>
                </a:solidFill>
              </a:rPr>
              <a:t>təyin</a:t>
            </a:r>
            <a:r>
              <a:rPr lang="en-US" sz="2200" dirty="0">
                <a:solidFill>
                  <a:srgbClr val="FEFFFF"/>
                </a:solidFill>
              </a:rPr>
              <a:t> </a:t>
            </a:r>
            <a:r>
              <a:rPr lang="en-US" sz="2200" dirty="0" err="1">
                <a:solidFill>
                  <a:srgbClr val="FEFFFF"/>
                </a:solidFill>
              </a:rPr>
              <a:t>edin</a:t>
            </a:r>
            <a:endParaRPr lang="en-US" sz="2200" dirty="0">
              <a:solidFill>
                <a:srgbClr val="FEFFFF"/>
              </a:solidFill>
            </a:endParaRPr>
          </a:p>
          <a:p>
            <a:r>
              <a:rPr lang="en-US" sz="2200" dirty="0">
                <a:solidFill>
                  <a:srgbClr val="FEFFFF"/>
                </a:solidFill>
              </a:rPr>
              <a:t>* </a:t>
            </a:r>
            <a:r>
              <a:rPr lang="en-US" sz="2200" dirty="0" err="1">
                <a:solidFill>
                  <a:srgbClr val="FEFFFF"/>
                </a:solidFill>
              </a:rPr>
              <a:t>Güclü</a:t>
            </a:r>
            <a:r>
              <a:rPr lang="en-US" sz="2200" dirty="0">
                <a:solidFill>
                  <a:srgbClr val="FEFFFF"/>
                </a:solidFill>
              </a:rPr>
              <a:t> </a:t>
            </a:r>
            <a:r>
              <a:rPr lang="en-US" sz="2200" dirty="0" err="1">
                <a:solidFill>
                  <a:srgbClr val="FEFFFF"/>
                </a:solidFill>
              </a:rPr>
              <a:t>bir</a:t>
            </a:r>
            <a:r>
              <a:rPr lang="en-US" sz="2200" dirty="0">
                <a:solidFill>
                  <a:srgbClr val="FEFFFF"/>
                </a:solidFill>
              </a:rPr>
              <a:t> </a:t>
            </a:r>
            <a:r>
              <a:rPr lang="en-US" sz="2200" dirty="0" err="1">
                <a:solidFill>
                  <a:srgbClr val="FEFFFF"/>
                </a:solidFill>
              </a:rPr>
              <a:t>lider</a:t>
            </a:r>
            <a:r>
              <a:rPr lang="en-US" sz="2200" dirty="0">
                <a:solidFill>
                  <a:srgbClr val="FEFFFF"/>
                </a:solidFill>
              </a:rPr>
              <a:t> </a:t>
            </a:r>
            <a:r>
              <a:rPr lang="en-US" sz="2200" dirty="0" err="1">
                <a:solidFill>
                  <a:srgbClr val="FEFFFF"/>
                </a:solidFill>
              </a:rPr>
              <a:t>tapın</a:t>
            </a:r>
            <a:endParaRPr lang="en-US" sz="2200" dirty="0">
              <a:solidFill>
                <a:srgbClr val="FEFFFF"/>
              </a:solidFill>
            </a:endParaRPr>
          </a:p>
          <a:p>
            <a:r>
              <a:rPr lang="en-US" sz="2200" dirty="0">
                <a:solidFill>
                  <a:srgbClr val="FEFFFF"/>
                </a:solidFill>
              </a:rPr>
              <a:t>* </a:t>
            </a:r>
            <a:r>
              <a:rPr lang="en-US" sz="2200" dirty="0" err="1">
                <a:solidFill>
                  <a:srgbClr val="FEFFFF"/>
                </a:solidFill>
              </a:rPr>
              <a:t>Effektiv</a:t>
            </a:r>
            <a:r>
              <a:rPr lang="en-US" sz="2200" dirty="0">
                <a:solidFill>
                  <a:srgbClr val="FEFFFF"/>
                </a:solidFill>
              </a:rPr>
              <a:t> </a:t>
            </a:r>
            <a:r>
              <a:rPr lang="en-US" sz="2200" dirty="0" err="1">
                <a:solidFill>
                  <a:srgbClr val="FEFFFF"/>
                </a:solidFill>
              </a:rPr>
              <a:t>kommunikasiyanı</a:t>
            </a:r>
            <a:r>
              <a:rPr lang="en-US" sz="2200" dirty="0">
                <a:solidFill>
                  <a:srgbClr val="FEFFFF"/>
                </a:solidFill>
              </a:rPr>
              <a:t> </a:t>
            </a:r>
            <a:r>
              <a:rPr lang="en-US" sz="2200" dirty="0" err="1">
                <a:solidFill>
                  <a:srgbClr val="FEFFFF"/>
                </a:solidFill>
              </a:rPr>
              <a:t>təşviq</a:t>
            </a:r>
            <a:r>
              <a:rPr lang="en-US" sz="2200" dirty="0">
                <a:solidFill>
                  <a:srgbClr val="FEFFFF"/>
                </a:solidFill>
              </a:rPr>
              <a:t> </a:t>
            </a:r>
            <a:r>
              <a:rPr lang="en-US" sz="2200" dirty="0" err="1">
                <a:solidFill>
                  <a:srgbClr val="FEFFFF"/>
                </a:solidFill>
              </a:rPr>
              <a:t>edin</a:t>
            </a:r>
            <a:endParaRPr lang="en-US" sz="2200" dirty="0">
              <a:solidFill>
                <a:srgbClr val="FEFFFF"/>
              </a:solidFill>
            </a:endParaRPr>
          </a:p>
          <a:p>
            <a:r>
              <a:rPr lang="en-US" sz="2200" dirty="0">
                <a:solidFill>
                  <a:srgbClr val="FEFFFF"/>
                </a:solidFill>
              </a:rPr>
              <a:t>* </a:t>
            </a:r>
            <a:r>
              <a:rPr lang="en-US" sz="2200" dirty="0" err="1">
                <a:solidFill>
                  <a:srgbClr val="FEFFFF"/>
                </a:solidFill>
              </a:rPr>
              <a:t>Hər</a:t>
            </a:r>
            <a:r>
              <a:rPr lang="en-US" sz="2200" dirty="0">
                <a:solidFill>
                  <a:srgbClr val="FEFFFF"/>
                </a:solidFill>
              </a:rPr>
              <a:t> </a:t>
            </a:r>
            <a:r>
              <a:rPr lang="en-US" sz="2200" dirty="0" err="1">
                <a:solidFill>
                  <a:srgbClr val="FEFFFF"/>
                </a:solidFill>
              </a:rPr>
              <a:t>bir</a:t>
            </a:r>
            <a:r>
              <a:rPr lang="en-US" sz="2200" dirty="0">
                <a:solidFill>
                  <a:srgbClr val="FEFFFF"/>
                </a:solidFill>
              </a:rPr>
              <a:t> </a:t>
            </a:r>
            <a:r>
              <a:rPr lang="en-US" sz="2200" dirty="0" err="1">
                <a:solidFill>
                  <a:srgbClr val="FEFFFF"/>
                </a:solidFill>
              </a:rPr>
              <a:t>komanda</a:t>
            </a:r>
            <a:r>
              <a:rPr lang="en-US" sz="2200" dirty="0">
                <a:solidFill>
                  <a:srgbClr val="FEFFFF"/>
                </a:solidFill>
              </a:rPr>
              <a:t> </a:t>
            </a:r>
            <a:r>
              <a:rPr lang="en-US" sz="2200" dirty="0" err="1">
                <a:solidFill>
                  <a:srgbClr val="FEFFFF"/>
                </a:solidFill>
              </a:rPr>
              <a:t>üzvü</a:t>
            </a:r>
            <a:r>
              <a:rPr lang="en-US" sz="2200" dirty="0">
                <a:solidFill>
                  <a:srgbClr val="FEFFFF"/>
                </a:solidFill>
              </a:rPr>
              <a:t> </a:t>
            </a:r>
            <a:r>
              <a:rPr lang="en-US" sz="2200" dirty="0" err="1">
                <a:solidFill>
                  <a:srgbClr val="FEFFFF"/>
                </a:solidFill>
              </a:rPr>
              <a:t>ilə</a:t>
            </a:r>
            <a:r>
              <a:rPr lang="en-US" sz="2200" dirty="0">
                <a:solidFill>
                  <a:srgbClr val="FEFFFF"/>
                </a:solidFill>
              </a:rPr>
              <a:t> </a:t>
            </a:r>
            <a:r>
              <a:rPr lang="en-US" sz="2200" dirty="0" err="1">
                <a:solidFill>
                  <a:srgbClr val="FEFFFF"/>
                </a:solidFill>
              </a:rPr>
              <a:t>əlaqə</a:t>
            </a:r>
            <a:r>
              <a:rPr lang="en-US" sz="2200" dirty="0">
                <a:solidFill>
                  <a:srgbClr val="FEFFFF"/>
                </a:solidFill>
              </a:rPr>
              <a:t> </a:t>
            </a:r>
            <a:r>
              <a:rPr lang="en-US" sz="2200" dirty="0" err="1">
                <a:solidFill>
                  <a:srgbClr val="FEFFFF"/>
                </a:solidFill>
              </a:rPr>
              <a:t>yaradıb</a:t>
            </a:r>
            <a:r>
              <a:rPr lang="en-US" sz="2200" dirty="0">
                <a:solidFill>
                  <a:srgbClr val="FEFFFF"/>
                </a:solidFill>
              </a:rPr>
              <a:t>, </a:t>
            </a:r>
          </a:p>
          <a:p>
            <a:r>
              <a:rPr lang="en-US" sz="2200" dirty="0" err="1">
                <a:solidFill>
                  <a:srgbClr val="FEFFFF"/>
                </a:solidFill>
              </a:rPr>
              <a:t>güvənə</a:t>
            </a:r>
            <a:r>
              <a:rPr lang="en-US" sz="2200" dirty="0">
                <a:solidFill>
                  <a:srgbClr val="FEFFFF"/>
                </a:solidFill>
              </a:rPr>
              <a:t> </a:t>
            </a:r>
            <a:r>
              <a:rPr lang="en-US" sz="2200" dirty="0" err="1">
                <a:solidFill>
                  <a:srgbClr val="FEFFFF"/>
                </a:solidFill>
              </a:rPr>
              <a:t>önəm</a:t>
            </a:r>
            <a:r>
              <a:rPr lang="en-US" sz="2200" dirty="0">
                <a:solidFill>
                  <a:srgbClr val="FEFFFF"/>
                </a:solidFill>
              </a:rPr>
              <a:t> </a:t>
            </a:r>
            <a:r>
              <a:rPr lang="en-US" sz="2200" dirty="0" err="1">
                <a:solidFill>
                  <a:srgbClr val="FEFFFF"/>
                </a:solidFill>
              </a:rPr>
              <a:t>verin</a:t>
            </a:r>
            <a:endParaRPr lang="en-US" sz="2200" dirty="0">
              <a:solidFill>
                <a:srgbClr val="FEFFFF"/>
              </a:solidFill>
            </a:endParaRPr>
          </a:p>
          <a:p>
            <a:r>
              <a:rPr lang="en-US" sz="2200" dirty="0">
                <a:solidFill>
                  <a:srgbClr val="FEFFFF"/>
                </a:solidFill>
              </a:rPr>
              <a:t>* </a:t>
            </a:r>
            <a:r>
              <a:rPr lang="en-US" sz="2200" dirty="0" err="1">
                <a:solidFill>
                  <a:srgbClr val="FEFFFF"/>
                </a:solidFill>
              </a:rPr>
              <a:t>Müxtəlif</a:t>
            </a:r>
            <a:r>
              <a:rPr lang="en-US" sz="2200" dirty="0">
                <a:solidFill>
                  <a:srgbClr val="FEFFFF"/>
                </a:solidFill>
              </a:rPr>
              <a:t> </a:t>
            </a:r>
            <a:r>
              <a:rPr lang="en-US" sz="2200" dirty="0" err="1">
                <a:solidFill>
                  <a:srgbClr val="FEFFFF"/>
                </a:solidFill>
              </a:rPr>
              <a:t>xarakterləri</a:t>
            </a:r>
            <a:r>
              <a:rPr lang="en-US" sz="2200" dirty="0">
                <a:solidFill>
                  <a:srgbClr val="FEFFFF"/>
                </a:solidFill>
              </a:rPr>
              <a:t> </a:t>
            </a:r>
            <a:r>
              <a:rPr lang="en-US" sz="2200" dirty="0" err="1">
                <a:solidFill>
                  <a:srgbClr val="FEFFFF"/>
                </a:solidFill>
              </a:rPr>
              <a:t>qəbullanın</a:t>
            </a:r>
            <a:endParaRPr lang="en-US" sz="2200" dirty="0">
              <a:solidFill>
                <a:srgbClr val="FEFFFF"/>
              </a:solidFill>
            </a:endParaRPr>
          </a:p>
          <a:p>
            <a:r>
              <a:rPr lang="en-US" sz="2200" dirty="0">
                <a:solidFill>
                  <a:srgbClr val="FEFFFF"/>
                </a:solidFill>
              </a:rPr>
              <a:t>* </a:t>
            </a:r>
            <a:r>
              <a:rPr lang="en-US" sz="2200" dirty="0" err="1">
                <a:solidFill>
                  <a:srgbClr val="FEFFFF"/>
                </a:solidFill>
              </a:rPr>
              <a:t>Qarşıdakını</a:t>
            </a:r>
            <a:r>
              <a:rPr lang="en-US" sz="2200" dirty="0">
                <a:solidFill>
                  <a:srgbClr val="FEFFFF"/>
                </a:solidFill>
              </a:rPr>
              <a:t> </a:t>
            </a:r>
            <a:r>
              <a:rPr lang="en-US" sz="2200" dirty="0" err="1">
                <a:solidFill>
                  <a:srgbClr val="FEFFFF"/>
                </a:solidFill>
              </a:rPr>
              <a:t>dinləməyə</a:t>
            </a:r>
            <a:r>
              <a:rPr lang="en-US" sz="2200" dirty="0">
                <a:solidFill>
                  <a:srgbClr val="FEFFFF"/>
                </a:solidFill>
              </a:rPr>
              <a:t> </a:t>
            </a:r>
            <a:r>
              <a:rPr lang="en-US" sz="2200" dirty="0" err="1">
                <a:solidFill>
                  <a:srgbClr val="FEFFFF"/>
                </a:solidFill>
              </a:rPr>
              <a:t>və</a:t>
            </a:r>
            <a:r>
              <a:rPr lang="en-US" sz="2200" dirty="0">
                <a:solidFill>
                  <a:srgbClr val="FEFFFF"/>
                </a:solidFill>
              </a:rPr>
              <a:t> </a:t>
            </a:r>
            <a:r>
              <a:rPr lang="en-US" sz="2200" dirty="0" err="1">
                <a:solidFill>
                  <a:srgbClr val="FEFFFF"/>
                </a:solidFill>
              </a:rPr>
              <a:t>düşüncə</a:t>
            </a:r>
            <a:r>
              <a:rPr lang="en-US" sz="2200" dirty="0">
                <a:solidFill>
                  <a:srgbClr val="FEFFFF"/>
                </a:solidFill>
              </a:rPr>
              <a:t> </a:t>
            </a:r>
            <a:r>
              <a:rPr lang="en-US" sz="2200" dirty="0" err="1">
                <a:solidFill>
                  <a:srgbClr val="FEFFFF"/>
                </a:solidFill>
              </a:rPr>
              <a:t>fırtınalarına</a:t>
            </a:r>
            <a:r>
              <a:rPr lang="en-US" sz="2200" dirty="0">
                <a:solidFill>
                  <a:srgbClr val="FEFFFF"/>
                </a:solidFill>
              </a:rPr>
              <a:t> </a:t>
            </a:r>
            <a:r>
              <a:rPr lang="en-US" sz="2200" dirty="0" err="1">
                <a:solidFill>
                  <a:srgbClr val="FEFFFF"/>
                </a:solidFill>
              </a:rPr>
              <a:t>təşviq</a:t>
            </a:r>
            <a:r>
              <a:rPr lang="en-US" sz="2200" dirty="0">
                <a:solidFill>
                  <a:srgbClr val="FEFFFF"/>
                </a:solidFill>
              </a:rPr>
              <a:t> </a:t>
            </a:r>
            <a:r>
              <a:rPr lang="en-US" sz="2200" dirty="0" err="1">
                <a:solidFill>
                  <a:srgbClr val="FEFFFF"/>
                </a:solidFill>
              </a:rPr>
              <a:t>edin</a:t>
            </a:r>
            <a:endParaRPr lang="en-AZ" sz="22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23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02691-4252-5FE0-2A90-0CFD2D0C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AZ" sz="5600">
                <a:solidFill>
                  <a:schemeClr val="bg1"/>
                </a:solidFill>
              </a:rPr>
              <a:t>Uyğunlaşma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3DD43E5-2B17-73E3-59AB-3FA7A1A4C8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827404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081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388</Words>
  <Application>Microsoft Macintosh PowerPoint</Application>
  <PresentationFormat>Widescreen</PresentationFormat>
  <Paragraphs>74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IT-də soft bacarıqlar &amp; Kokteyl!</vt:lpstr>
      <vt:lpstr>Mən kiməm?</vt:lpstr>
      <vt:lpstr>Toxunacağımız mövzular</vt:lpstr>
      <vt:lpstr>Vacib yumşaq bacarıqlar</vt:lpstr>
      <vt:lpstr>Kommunikasiya bacarıqları</vt:lpstr>
      <vt:lpstr>PowerPoint Presentation</vt:lpstr>
      <vt:lpstr>Komanda işi</vt:lpstr>
      <vt:lpstr>Uğurlu bir komanda yaratmaq üçün 8 tövsiyə </vt:lpstr>
      <vt:lpstr>Uyğunlaşma</vt:lpstr>
      <vt:lpstr>Detallara diqqət</vt:lpstr>
      <vt:lpstr>Əvvəlki slaydda hansı xətalar var idi???</vt:lpstr>
      <vt:lpstr>Təqdimat və natiqlik</vt:lpstr>
      <vt:lpstr>Bizdə CV (onlarda resume) nədir?</vt:lpstr>
      <vt:lpstr>CV varsa, LinkedIn də olmalı!</vt:lpstr>
      <vt:lpstr>İşə alım proseduru</vt:lpstr>
      <vt:lpstr>Bakalavrlar üçün imkanlar</vt:lpstr>
      <vt:lpstr>Faydalı resurslar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IT-də soft bacarıqlar &amp; Kokteyl!</dc:title>
  <dc:creator>Adil Abdurrazakli</dc:creator>
  <cp:lastModifiedBy>Adil Abdurrazakli</cp:lastModifiedBy>
  <cp:revision>3</cp:revision>
  <dcterms:created xsi:type="dcterms:W3CDTF">2022-02-03T15:55:25Z</dcterms:created>
  <dcterms:modified xsi:type="dcterms:W3CDTF">2023-02-05T19:29:51Z</dcterms:modified>
</cp:coreProperties>
</file>