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28"/>
  </p:notesMasterIdLst>
  <p:sldIdLst>
    <p:sldId id="261" r:id="rId5"/>
    <p:sldId id="262" r:id="rId6"/>
    <p:sldId id="300" r:id="rId7"/>
    <p:sldId id="264" r:id="rId8"/>
    <p:sldId id="298" r:id="rId9"/>
    <p:sldId id="275" r:id="rId10"/>
    <p:sldId id="306" r:id="rId11"/>
    <p:sldId id="284" r:id="rId12"/>
    <p:sldId id="299" r:id="rId13"/>
    <p:sldId id="293" r:id="rId14"/>
    <p:sldId id="276" r:id="rId15"/>
    <p:sldId id="290" r:id="rId16"/>
    <p:sldId id="267" r:id="rId17"/>
    <p:sldId id="296" r:id="rId18"/>
    <p:sldId id="297" r:id="rId19"/>
    <p:sldId id="301" r:id="rId20"/>
    <p:sldId id="302" r:id="rId21"/>
    <p:sldId id="303" r:id="rId22"/>
    <p:sldId id="304" r:id="rId23"/>
    <p:sldId id="305" r:id="rId24"/>
    <p:sldId id="277" r:id="rId25"/>
    <p:sldId id="292"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3802B2-D513-4EE9-A90E-8A719A155D6F}">
          <p14:sldIdLst>
            <p14:sldId id="261"/>
            <p14:sldId id="262"/>
          </p14:sldIdLst>
        </p14:section>
        <p14:section name="Untitled Section" id="{3D2145DE-5263-4C7F-96EF-B4CAF38357D6}">
          <p14:sldIdLst>
            <p14:sldId id="300"/>
            <p14:sldId id="264"/>
            <p14:sldId id="298"/>
            <p14:sldId id="275"/>
            <p14:sldId id="306"/>
            <p14:sldId id="284"/>
            <p14:sldId id="299"/>
            <p14:sldId id="293"/>
            <p14:sldId id="276"/>
            <p14:sldId id="290"/>
            <p14:sldId id="267"/>
            <p14:sldId id="296"/>
            <p14:sldId id="297"/>
            <p14:sldId id="301"/>
            <p14:sldId id="302"/>
            <p14:sldId id="303"/>
            <p14:sldId id="304"/>
            <p14:sldId id="305"/>
            <p14:sldId id="277"/>
            <p14:sldId id="292"/>
            <p14:sldId id="27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58428-17F0-DC29-2686-BF987DD6D557}" v="596" dt="2023-02-09T08:24:23.162"/>
    <p1510:client id="{44BDB6AD-020D-7B6C-26BE-2BC97175CCD1}" v="132" dt="2023-04-12T15:42:32.031"/>
    <p1510:client id="{524F69A7-C2D8-146A-C5BC-3C360A89593C}" v="7" dt="2023-04-10T19:35:59.950"/>
    <p1510:client id="{546A15E0-8E63-4318-9742-E2CEE81A7896}" v="42" dt="2023-02-08T10:21:21.305"/>
    <p1510:client id="{7D138103-29F9-896C-5DC5-2899C3040CC2}" v="7" dt="2023-02-09T08:29:34.397"/>
    <p1510:client id="{A3FBA88F-600A-EB30-A01F-3E04FF2DF3A5}" v="126" dt="2023-02-07T12:46:26.009"/>
    <p1510:client id="{A7DAFB84-51A8-FFEE-B1A4-85C2D0AC3C76}" v="4" dt="2023-04-11T11:20:24.356"/>
    <p1510:client id="{F6061F05-7D9F-ECB1-7CB5-3E7C71C65613}" v="38" dt="2023-04-09T21:56:44.2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57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745D5-7039-4B98-8710-9CE6CE6ED70D}"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83592C22-A895-4D56-8108-FEFD13C0904F}">
      <dgm:prSet/>
      <dgm:spPr/>
      <dgm:t>
        <a:bodyPr/>
        <a:lstStyle/>
        <a:p>
          <a:pPr rtl="0"/>
          <a:r>
            <a:rPr lang="en-US" dirty="0"/>
            <a:t>IDE:</a:t>
          </a:r>
          <a:r>
            <a:rPr lang="en-US" dirty="0">
              <a:latin typeface="Calibri Light" panose="020F0302020204030204"/>
            </a:rPr>
            <a:t> </a:t>
          </a:r>
          <a:r>
            <a:rPr lang="en-US" b="0" dirty="0"/>
            <a:t>Visual </a:t>
          </a:r>
          <a:r>
            <a:rPr lang="en-US" dirty="0"/>
            <a:t>Studio Code</a:t>
          </a:r>
        </a:p>
      </dgm:t>
    </dgm:pt>
    <dgm:pt modelId="{7722AB93-A7AE-4C70-B1D0-FFBCCE28A3CD}" type="parTrans" cxnId="{87436866-3DAC-4D5C-B8E0-A7857AD5A5D6}">
      <dgm:prSet/>
      <dgm:spPr/>
      <dgm:t>
        <a:bodyPr/>
        <a:lstStyle/>
        <a:p>
          <a:endParaRPr lang="en-US"/>
        </a:p>
      </dgm:t>
    </dgm:pt>
    <dgm:pt modelId="{AE39F167-DDD6-4BF3-BC85-1F333283EFB5}" type="sibTrans" cxnId="{87436866-3DAC-4D5C-B8E0-A7857AD5A5D6}">
      <dgm:prSet/>
      <dgm:spPr/>
      <dgm:t>
        <a:bodyPr/>
        <a:lstStyle/>
        <a:p>
          <a:endParaRPr lang="en-US"/>
        </a:p>
      </dgm:t>
    </dgm:pt>
    <dgm:pt modelId="{0449C8CA-D749-4707-99C4-3F77E1D8204C}">
      <dgm:prSet/>
      <dgm:spPr/>
      <dgm:t>
        <a:bodyPr/>
        <a:lstStyle/>
        <a:p>
          <a:pPr rtl="0"/>
          <a:r>
            <a:rPr lang="en-US" dirty="0"/>
            <a:t>Front-End:​</a:t>
          </a:r>
          <a:r>
            <a:rPr lang="en-US" dirty="0">
              <a:latin typeface="Calibri Light" panose="020F0302020204030204"/>
            </a:rPr>
            <a:t> </a:t>
          </a:r>
          <a:r>
            <a:rPr lang="en-US" dirty="0"/>
            <a:t>HTML, CSS, Boot strap, JavaScript, React.js</a:t>
          </a:r>
        </a:p>
      </dgm:t>
    </dgm:pt>
    <dgm:pt modelId="{94C2AACF-98D7-47C3-B32A-DCF23DB0148C}" type="parTrans" cxnId="{3F66819E-B8E3-4DDA-BBDA-6DA3F898203A}">
      <dgm:prSet/>
      <dgm:spPr/>
      <dgm:t>
        <a:bodyPr/>
        <a:lstStyle/>
        <a:p>
          <a:endParaRPr lang="en-US"/>
        </a:p>
      </dgm:t>
    </dgm:pt>
    <dgm:pt modelId="{C82C6AA6-409F-4164-8AFA-10CD44A5836F}" type="sibTrans" cxnId="{3F66819E-B8E3-4DDA-BBDA-6DA3F898203A}">
      <dgm:prSet/>
      <dgm:spPr/>
      <dgm:t>
        <a:bodyPr/>
        <a:lstStyle/>
        <a:p>
          <a:endParaRPr lang="en-US"/>
        </a:p>
      </dgm:t>
    </dgm:pt>
    <dgm:pt modelId="{9D038D76-84B1-4A2B-8171-307C7CD33684}">
      <dgm:prSet/>
      <dgm:spPr/>
      <dgm:t>
        <a:bodyPr/>
        <a:lstStyle/>
        <a:p>
          <a:pPr rtl="0"/>
          <a:r>
            <a:rPr lang="en-US" dirty="0"/>
            <a:t>Back-End:</a:t>
          </a:r>
          <a:r>
            <a:rPr lang="en-US" dirty="0">
              <a:latin typeface="Calibri Light" panose="020F0302020204030204"/>
            </a:rPr>
            <a:t> </a:t>
          </a:r>
          <a:r>
            <a:rPr lang="en-US" dirty="0"/>
            <a:t>Nodejs, Express </a:t>
          </a:r>
          <a:r>
            <a:rPr lang="en-US" dirty="0" err="1"/>
            <a:t>js</a:t>
          </a:r>
          <a:endParaRPr lang="en-US" dirty="0"/>
        </a:p>
      </dgm:t>
    </dgm:pt>
    <dgm:pt modelId="{CB422FCF-203B-4972-8D17-2D93BF9AB7BD}" type="parTrans" cxnId="{FD459734-EC57-464A-9965-B861EE5BD349}">
      <dgm:prSet/>
      <dgm:spPr/>
      <dgm:t>
        <a:bodyPr/>
        <a:lstStyle/>
        <a:p>
          <a:endParaRPr lang="en-US"/>
        </a:p>
      </dgm:t>
    </dgm:pt>
    <dgm:pt modelId="{5BF6BC33-F4D6-472F-B48A-38A9764AEF34}" type="sibTrans" cxnId="{FD459734-EC57-464A-9965-B861EE5BD349}">
      <dgm:prSet/>
      <dgm:spPr/>
      <dgm:t>
        <a:bodyPr/>
        <a:lstStyle/>
        <a:p>
          <a:endParaRPr lang="en-US"/>
        </a:p>
      </dgm:t>
    </dgm:pt>
    <dgm:pt modelId="{6D9F2DDF-725C-4511-B17E-BFF5C229132A}">
      <dgm:prSet/>
      <dgm:spPr/>
      <dgm:t>
        <a:bodyPr/>
        <a:lstStyle/>
        <a:p>
          <a:pPr rtl="0"/>
          <a:r>
            <a:rPr lang="en-US" dirty="0"/>
            <a:t>Database:</a:t>
          </a:r>
          <a:r>
            <a:rPr lang="en-US" dirty="0">
              <a:latin typeface="Calibri Light" panose="020F0302020204030204"/>
            </a:rPr>
            <a:t> </a:t>
          </a:r>
          <a:r>
            <a:rPr lang="en-US" dirty="0"/>
            <a:t>MongoDB</a:t>
          </a:r>
        </a:p>
      </dgm:t>
    </dgm:pt>
    <dgm:pt modelId="{3843DBFB-8F55-4A35-A08C-A6A923C740F6}" type="parTrans" cxnId="{8E35FC11-E2A0-46EF-9E27-E87DB8AB6E4D}">
      <dgm:prSet/>
      <dgm:spPr/>
      <dgm:t>
        <a:bodyPr/>
        <a:lstStyle/>
        <a:p>
          <a:endParaRPr lang="en-US"/>
        </a:p>
      </dgm:t>
    </dgm:pt>
    <dgm:pt modelId="{E2B0A276-C45B-451A-84AC-B305A3637695}" type="sibTrans" cxnId="{8E35FC11-E2A0-46EF-9E27-E87DB8AB6E4D}">
      <dgm:prSet/>
      <dgm:spPr/>
      <dgm:t>
        <a:bodyPr/>
        <a:lstStyle/>
        <a:p>
          <a:endParaRPr lang="en-US"/>
        </a:p>
      </dgm:t>
    </dgm:pt>
    <dgm:pt modelId="{269CFEEF-AA0E-417F-B54A-4BAB96BE2531}" type="pres">
      <dgm:prSet presAssocID="{8F0745D5-7039-4B98-8710-9CE6CE6ED70D}" presName="vert0" presStyleCnt="0">
        <dgm:presLayoutVars>
          <dgm:dir/>
          <dgm:animOne val="branch"/>
          <dgm:animLvl val="lvl"/>
        </dgm:presLayoutVars>
      </dgm:prSet>
      <dgm:spPr/>
    </dgm:pt>
    <dgm:pt modelId="{8F9A5E31-B4AD-467F-8C56-626BCACF2365}" type="pres">
      <dgm:prSet presAssocID="{83592C22-A895-4D56-8108-FEFD13C0904F}" presName="thickLine" presStyleLbl="alignNode1" presStyleIdx="0" presStyleCnt="4"/>
      <dgm:spPr/>
    </dgm:pt>
    <dgm:pt modelId="{C0C3A10C-914C-4365-A2E2-0BC8FD1AA29A}" type="pres">
      <dgm:prSet presAssocID="{83592C22-A895-4D56-8108-FEFD13C0904F}" presName="horz1" presStyleCnt="0"/>
      <dgm:spPr/>
    </dgm:pt>
    <dgm:pt modelId="{425F2066-A5A6-472F-84CF-BCFB0DFBDB06}" type="pres">
      <dgm:prSet presAssocID="{83592C22-A895-4D56-8108-FEFD13C0904F}" presName="tx1" presStyleLbl="revTx" presStyleIdx="0" presStyleCnt="4"/>
      <dgm:spPr/>
    </dgm:pt>
    <dgm:pt modelId="{D2D2E129-21E8-4235-872F-49AC89B261AE}" type="pres">
      <dgm:prSet presAssocID="{83592C22-A895-4D56-8108-FEFD13C0904F}" presName="vert1" presStyleCnt="0"/>
      <dgm:spPr/>
    </dgm:pt>
    <dgm:pt modelId="{9CF2D81D-DE7A-4C87-8132-6CD6B9508893}" type="pres">
      <dgm:prSet presAssocID="{0449C8CA-D749-4707-99C4-3F77E1D8204C}" presName="thickLine" presStyleLbl="alignNode1" presStyleIdx="1" presStyleCnt="4"/>
      <dgm:spPr/>
    </dgm:pt>
    <dgm:pt modelId="{65DCD2DF-6798-4D77-8EE4-500A3EC27E5E}" type="pres">
      <dgm:prSet presAssocID="{0449C8CA-D749-4707-99C4-3F77E1D8204C}" presName="horz1" presStyleCnt="0"/>
      <dgm:spPr/>
    </dgm:pt>
    <dgm:pt modelId="{8C4BF635-E198-427D-973F-1015D824A628}" type="pres">
      <dgm:prSet presAssocID="{0449C8CA-D749-4707-99C4-3F77E1D8204C}" presName="tx1" presStyleLbl="revTx" presStyleIdx="1" presStyleCnt="4"/>
      <dgm:spPr/>
    </dgm:pt>
    <dgm:pt modelId="{CD41F018-1A3A-49A1-A978-B82D3C3E7E4A}" type="pres">
      <dgm:prSet presAssocID="{0449C8CA-D749-4707-99C4-3F77E1D8204C}" presName="vert1" presStyleCnt="0"/>
      <dgm:spPr/>
    </dgm:pt>
    <dgm:pt modelId="{9A769191-3DE5-4AE3-A20D-52706DF24FED}" type="pres">
      <dgm:prSet presAssocID="{9D038D76-84B1-4A2B-8171-307C7CD33684}" presName="thickLine" presStyleLbl="alignNode1" presStyleIdx="2" presStyleCnt="4"/>
      <dgm:spPr/>
    </dgm:pt>
    <dgm:pt modelId="{935E0F51-5464-4DA2-9050-BEE74646886C}" type="pres">
      <dgm:prSet presAssocID="{9D038D76-84B1-4A2B-8171-307C7CD33684}" presName="horz1" presStyleCnt="0"/>
      <dgm:spPr/>
    </dgm:pt>
    <dgm:pt modelId="{5097924D-8E22-406D-8602-3DC9D29B1F64}" type="pres">
      <dgm:prSet presAssocID="{9D038D76-84B1-4A2B-8171-307C7CD33684}" presName="tx1" presStyleLbl="revTx" presStyleIdx="2" presStyleCnt="4"/>
      <dgm:spPr/>
    </dgm:pt>
    <dgm:pt modelId="{3F9BEB93-1837-48B1-9994-CF1A12E36977}" type="pres">
      <dgm:prSet presAssocID="{9D038D76-84B1-4A2B-8171-307C7CD33684}" presName="vert1" presStyleCnt="0"/>
      <dgm:spPr/>
    </dgm:pt>
    <dgm:pt modelId="{C1BEEBB0-27B6-430A-95A7-7B7042C9C3F8}" type="pres">
      <dgm:prSet presAssocID="{6D9F2DDF-725C-4511-B17E-BFF5C229132A}" presName="thickLine" presStyleLbl="alignNode1" presStyleIdx="3" presStyleCnt="4"/>
      <dgm:spPr/>
    </dgm:pt>
    <dgm:pt modelId="{58A4DE73-5794-41CE-9AAD-7856E8261E11}" type="pres">
      <dgm:prSet presAssocID="{6D9F2DDF-725C-4511-B17E-BFF5C229132A}" presName="horz1" presStyleCnt="0"/>
      <dgm:spPr/>
    </dgm:pt>
    <dgm:pt modelId="{453A2733-5C1E-4096-A3E0-7D31A54015D2}" type="pres">
      <dgm:prSet presAssocID="{6D9F2DDF-725C-4511-B17E-BFF5C229132A}" presName="tx1" presStyleLbl="revTx" presStyleIdx="3" presStyleCnt="4"/>
      <dgm:spPr/>
    </dgm:pt>
    <dgm:pt modelId="{F9D0B0C3-0ACB-4061-9DC0-304BC991618B}" type="pres">
      <dgm:prSet presAssocID="{6D9F2DDF-725C-4511-B17E-BFF5C229132A}" presName="vert1" presStyleCnt="0"/>
      <dgm:spPr/>
    </dgm:pt>
  </dgm:ptLst>
  <dgm:cxnLst>
    <dgm:cxn modelId="{8E35FC11-E2A0-46EF-9E27-E87DB8AB6E4D}" srcId="{8F0745D5-7039-4B98-8710-9CE6CE6ED70D}" destId="{6D9F2DDF-725C-4511-B17E-BFF5C229132A}" srcOrd="3" destOrd="0" parTransId="{3843DBFB-8F55-4A35-A08C-A6A923C740F6}" sibTransId="{E2B0A276-C45B-451A-84AC-B305A3637695}"/>
    <dgm:cxn modelId="{2891622A-4ADB-4145-8AB0-98D8D2BB173A}" type="presOf" srcId="{83592C22-A895-4D56-8108-FEFD13C0904F}" destId="{425F2066-A5A6-472F-84CF-BCFB0DFBDB06}" srcOrd="0" destOrd="0" presId="urn:microsoft.com/office/officeart/2008/layout/LinedList"/>
    <dgm:cxn modelId="{77A7DA2F-0411-48E3-96F3-FA0117B44256}" type="presOf" srcId="{8F0745D5-7039-4B98-8710-9CE6CE6ED70D}" destId="{269CFEEF-AA0E-417F-B54A-4BAB96BE2531}" srcOrd="0" destOrd="0" presId="urn:microsoft.com/office/officeart/2008/layout/LinedList"/>
    <dgm:cxn modelId="{FD459734-EC57-464A-9965-B861EE5BD349}" srcId="{8F0745D5-7039-4B98-8710-9CE6CE6ED70D}" destId="{9D038D76-84B1-4A2B-8171-307C7CD33684}" srcOrd="2" destOrd="0" parTransId="{CB422FCF-203B-4972-8D17-2D93BF9AB7BD}" sibTransId="{5BF6BC33-F4D6-472F-B48A-38A9764AEF34}"/>
    <dgm:cxn modelId="{87436866-3DAC-4D5C-B8E0-A7857AD5A5D6}" srcId="{8F0745D5-7039-4B98-8710-9CE6CE6ED70D}" destId="{83592C22-A895-4D56-8108-FEFD13C0904F}" srcOrd="0" destOrd="0" parTransId="{7722AB93-A7AE-4C70-B1D0-FFBCCE28A3CD}" sibTransId="{AE39F167-DDD6-4BF3-BC85-1F333283EFB5}"/>
    <dgm:cxn modelId="{88865A47-962D-4A52-9BE7-1BBF2E77588B}" type="presOf" srcId="{6D9F2DDF-725C-4511-B17E-BFF5C229132A}" destId="{453A2733-5C1E-4096-A3E0-7D31A54015D2}" srcOrd="0" destOrd="0" presId="urn:microsoft.com/office/officeart/2008/layout/LinedList"/>
    <dgm:cxn modelId="{27E46C53-9289-4DE3-922F-1F2897FE828C}" type="presOf" srcId="{9D038D76-84B1-4A2B-8171-307C7CD33684}" destId="{5097924D-8E22-406D-8602-3DC9D29B1F64}" srcOrd="0" destOrd="0" presId="urn:microsoft.com/office/officeart/2008/layout/LinedList"/>
    <dgm:cxn modelId="{3F66819E-B8E3-4DDA-BBDA-6DA3F898203A}" srcId="{8F0745D5-7039-4B98-8710-9CE6CE6ED70D}" destId="{0449C8CA-D749-4707-99C4-3F77E1D8204C}" srcOrd="1" destOrd="0" parTransId="{94C2AACF-98D7-47C3-B32A-DCF23DB0148C}" sibTransId="{C82C6AA6-409F-4164-8AFA-10CD44A5836F}"/>
    <dgm:cxn modelId="{FE4427DA-5604-4941-BEC2-86C30EDC9289}" type="presOf" srcId="{0449C8CA-D749-4707-99C4-3F77E1D8204C}" destId="{8C4BF635-E198-427D-973F-1015D824A628}" srcOrd="0" destOrd="0" presId="urn:microsoft.com/office/officeart/2008/layout/LinedList"/>
    <dgm:cxn modelId="{B5C4FA30-63F1-4957-9675-ECED8DF283CD}" type="presParOf" srcId="{269CFEEF-AA0E-417F-B54A-4BAB96BE2531}" destId="{8F9A5E31-B4AD-467F-8C56-626BCACF2365}" srcOrd="0" destOrd="0" presId="urn:microsoft.com/office/officeart/2008/layout/LinedList"/>
    <dgm:cxn modelId="{A1AF1A46-8C72-448C-B24F-E5986EFBD768}" type="presParOf" srcId="{269CFEEF-AA0E-417F-B54A-4BAB96BE2531}" destId="{C0C3A10C-914C-4365-A2E2-0BC8FD1AA29A}" srcOrd="1" destOrd="0" presId="urn:microsoft.com/office/officeart/2008/layout/LinedList"/>
    <dgm:cxn modelId="{220E2FF0-8B46-477C-91EF-4E74B2D03854}" type="presParOf" srcId="{C0C3A10C-914C-4365-A2E2-0BC8FD1AA29A}" destId="{425F2066-A5A6-472F-84CF-BCFB0DFBDB06}" srcOrd="0" destOrd="0" presId="urn:microsoft.com/office/officeart/2008/layout/LinedList"/>
    <dgm:cxn modelId="{0A65F0DA-7869-4990-A4CB-53A91D1ECAE6}" type="presParOf" srcId="{C0C3A10C-914C-4365-A2E2-0BC8FD1AA29A}" destId="{D2D2E129-21E8-4235-872F-49AC89B261AE}" srcOrd="1" destOrd="0" presId="urn:microsoft.com/office/officeart/2008/layout/LinedList"/>
    <dgm:cxn modelId="{E5F102CC-AB95-4AED-8137-530BF6034BC6}" type="presParOf" srcId="{269CFEEF-AA0E-417F-B54A-4BAB96BE2531}" destId="{9CF2D81D-DE7A-4C87-8132-6CD6B9508893}" srcOrd="2" destOrd="0" presId="urn:microsoft.com/office/officeart/2008/layout/LinedList"/>
    <dgm:cxn modelId="{E842C0FF-DF91-4DE9-B6B5-C185B97094A2}" type="presParOf" srcId="{269CFEEF-AA0E-417F-B54A-4BAB96BE2531}" destId="{65DCD2DF-6798-4D77-8EE4-500A3EC27E5E}" srcOrd="3" destOrd="0" presId="urn:microsoft.com/office/officeart/2008/layout/LinedList"/>
    <dgm:cxn modelId="{E0E9701F-AE19-4D26-A28D-C60D71C1F9EF}" type="presParOf" srcId="{65DCD2DF-6798-4D77-8EE4-500A3EC27E5E}" destId="{8C4BF635-E198-427D-973F-1015D824A628}" srcOrd="0" destOrd="0" presId="urn:microsoft.com/office/officeart/2008/layout/LinedList"/>
    <dgm:cxn modelId="{7B2F20ED-34EA-4EF2-8F4C-8D20AF0A999C}" type="presParOf" srcId="{65DCD2DF-6798-4D77-8EE4-500A3EC27E5E}" destId="{CD41F018-1A3A-49A1-A978-B82D3C3E7E4A}" srcOrd="1" destOrd="0" presId="urn:microsoft.com/office/officeart/2008/layout/LinedList"/>
    <dgm:cxn modelId="{5FFD03C1-3A04-4534-9ECB-1A05C9BF4926}" type="presParOf" srcId="{269CFEEF-AA0E-417F-B54A-4BAB96BE2531}" destId="{9A769191-3DE5-4AE3-A20D-52706DF24FED}" srcOrd="4" destOrd="0" presId="urn:microsoft.com/office/officeart/2008/layout/LinedList"/>
    <dgm:cxn modelId="{C090B63A-5FCB-406B-BEE9-DCCEBFF599C7}" type="presParOf" srcId="{269CFEEF-AA0E-417F-B54A-4BAB96BE2531}" destId="{935E0F51-5464-4DA2-9050-BEE74646886C}" srcOrd="5" destOrd="0" presId="urn:microsoft.com/office/officeart/2008/layout/LinedList"/>
    <dgm:cxn modelId="{7FDDA7A0-3E4F-41F7-B5E5-952045FB0A13}" type="presParOf" srcId="{935E0F51-5464-4DA2-9050-BEE74646886C}" destId="{5097924D-8E22-406D-8602-3DC9D29B1F64}" srcOrd="0" destOrd="0" presId="urn:microsoft.com/office/officeart/2008/layout/LinedList"/>
    <dgm:cxn modelId="{D6B7423A-E2C3-4A47-9371-89ACF5D0B761}" type="presParOf" srcId="{935E0F51-5464-4DA2-9050-BEE74646886C}" destId="{3F9BEB93-1837-48B1-9994-CF1A12E36977}" srcOrd="1" destOrd="0" presId="urn:microsoft.com/office/officeart/2008/layout/LinedList"/>
    <dgm:cxn modelId="{93A8F82C-DE4F-478A-B6AE-E3CAF8931B8D}" type="presParOf" srcId="{269CFEEF-AA0E-417F-B54A-4BAB96BE2531}" destId="{C1BEEBB0-27B6-430A-95A7-7B7042C9C3F8}" srcOrd="6" destOrd="0" presId="urn:microsoft.com/office/officeart/2008/layout/LinedList"/>
    <dgm:cxn modelId="{38EA2802-35B1-486E-8654-629A03A23883}" type="presParOf" srcId="{269CFEEF-AA0E-417F-B54A-4BAB96BE2531}" destId="{58A4DE73-5794-41CE-9AAD-7856E8261E11}" srcOrd="7" destOrd="0" presId="urn:microsoft.com/office/officeart/2008/layout/LinedList"/>
    <dgm:cxn modelId="{9D8BCCE5-0300-4486-BC98-5FEAC4F4A957}" type="presParOf" srcId="{58A4DE73-5794-41CE-9AAD-7856E8261E11}" destId="{453A2733-5C1E-4096-A3E0-7D31A54015D2}" srcOrd="0" destOrd="0" presId="urn:microsoft.com/office/officeart/2008/layout/LinedList"/>
    <dgm:cxn modelId="{1530950A-C363-4C31-B54F-4659950C88B9}" type="presParOf" srcId="{58A4DE73-5794-41CE-9AAD-7856E8261E11}" destId="{F9D0B0C3-0ACB-4061-9DC0-304BC991618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A5D928-08D6-4D1D-A964-64C582E85C2C}"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PK"/>
        </a:p>
      </dgm:t>
    </dgm:pt>
    <dgm:pt modelId="{27FCF4D5-4CB6-496A-8CAF-86314DE8EDB7}">
      <dgm:prSet phldrT="[Text]" custT="1"/>
      <dgm:spPr>
        <a:solidFill>
          <a:srgbClr val="19BBD5"/>
        </a:solidFill>
      </dgm:spPr>
      <dgm:t>
        <a:bodyPr/>
        <a:lstStyle/>
        <a:p>
          <a:r>
            <a:rPr lang="en-US" sz="2000" b="1"/>
            <a:t>Abdur Rehman</a:t>
          </a:r>
          <a:endParaRPr lang="en-PK" sz="2000" b="1"/>
        </a:p>
      </dgm:t>
    </dgm:pt>
    <dgm:pt modelId="{9F50A888-96F6-452B-970D-28A2432D56BC}" type="parTrans" cxnId="{542E8136-17A5-44CE-BF88-BC130C276A2B}">
      <dgm:prSet/>
      <dgm:spPr/>
      <dgm:t>
        <a:bodyPr/>
        <a:lstStyle/>
        <a:p>
          <a:endParaRPr lang="en-PK" sz="4800"/>
        </a:p>
      </dgm:t>
    </dgm:pt>
    <dgm:pt modelId="{9BB2B20D-07AD-4496-9EAA-F321B6012438}" type="sibTrans" cxnId="{542E8136-17A5-44CE-BF88-BC130C276A2B}">
      <dgm:prSet/>
      <dgm:spPr/>
      <dgm:t>
        <a:bodyPr/>
        <a:lstStyle/>
        <a:p>
          <a:endParaRPr lang="en-PK" sz="4800"/>
        </a:p>
      </dgm:t>
    </dgm:pt>
    <dgm:pt modelId="{929C8850-6A26-4AFB-8610-C5099E2617A1}">
      <dgm:prSet phldrT="[Text]" custT="1"/>
      <dgm:spPr/>
      <dgm:t>
        <a:bodyPr/>
        <a:lstStyle/>
        <a:p>
          <a:r>
            <a:rPr lang="en-US" sz="1600"/>
            <a:t>React.js</a:t>
          </a:r>
          <a:endParaRPr lang="en-PK" sz="1600"/>
        </a:p>
      </dgm:t>
    </dgm:pt>
    <dgm:pt modelId="{63D63EC7-BE8D-4DB6-B16B-96385A0908C8}" type="parTrans" cxnId="{A9A10BE5-3E5C-4954-B43D-DD8158A4D7A2}">
      <dgm:prSet/>
      <dgm:spPr/>
      <dgm:t>
        <a:bodyPr/>
        <a:lstStyle/>
        <a:p>
          <a:endParaRPr lang="en-PK" sz="4800"/>
        </a:p>
      </dgm:t>
    </dgm:pt>
    <dgm:pt modelId="{7E045BB4-2240-4704-94C7-40E969EBD679}" type="sibTrans" cxnId="{A9A10BE5-3E5C-4954-B43D-DD8158A4D7A2}">
      <dgm:prSet/>
      <dgm:spPr/>
      <dgm:t>
        <a:bodyPr/>
        <a:lstStyle/>
        <a:p>
          <a:endParaRPr lang="en-PK" sz="4800"/>
        </a:p>
      </dgm:t>
    </dgm:pt>
    <dgm:pt modelId="{C3728271-8F95-4B5C-B92B-50A4B48CC420}">
      <dgm:prSet phldrT="[Text]" custT="1"/>
      <dgm:spPr/>
      <dgm:t>
        <a:bodyPr/>
        <a:lstStyle/>
        <a:p>
          <a:r>
            <a:rPr lang="en-US" sz="1600"/>
            <a:t>Node.js</a:t>
          </a:r>
          <a:endParaRPr lang="en-PK" sz="1600"/>
        </a:p>
      </dgm:t>
    </dgm:pt>
    <dgm:pt modelId="{97C0D0FB-BE48-46C5-BE7F-64C2943AF72E}" type="parTrans" cxnId="{8376B4F1-C909-4825-87DC-32B394E6DD45}">
      <dgm:prSet/>
      <dgm:spPr/>
      <dgm:t>
        <a:bodyPr/>
        <a:lstStyle/>
        <a:p>
          <a:endParaRPr lang="en-PK" sz="4800"/>
        </a:p>
      </dgm:t>
    </dgm:pt>
    <dgm:pt modelId="{45DF945E-0063-4B15-B29A-2C6D31A751C3}" type="sibTrans" cxnId="{8376B4F1-C909-4825-87DC-32B394E6DD45}">
      <dgm:prSet/>
      <dgm:spPr/>
      <dgm:t>
        <a:bodyPr/>
        <a:lstStyle/>
        <a:p>
          <a:endParaRPr lang="en-PK" sz="4800"/>
        </a:p>
      </dgm:t>
    </dgm:pt>
    <dgm:pt modelId="{41864820-C7DB-4C13-8A38-7CC788C76AE4}">
      <dgm:prSet phldrT="[Text]" custT="1"/>
      <dgm:spPr/>
      <dgm:t>
        <a:bodyPr/>
        <a:lstStyle/>
        <a:p>
          <a:r>
            <a:rPr lang="en-US" sz="2000" b="1" dirty="0"/>
            <a:t>Ahmad Jilani</a:t>
          </a:r>
          <a:endParaRPr lang="en-PK" sz="2000" b="1" dirty="0"/>
        </a:p>
      </dgm:t>
    </dgm:pt>
    <dgm:pt modelId="{9FF08315-BB3B-43F5-BC69-094050DAD572}" type="parTrans" cxnId="{1A2A0CFF-723F-4AC7-8DFF-1DCEA44E3BE0}">
      <dgm:prSet/>
      <dgm:spPr/>
      <dgm:t>
        <a:bodyPr/>
        <a:lstStyle/>
        <a:p>
          <a:endParaRPr lang="en-PK" sz="4800"/>
        </a:p>
      </dgm:t>
    </dgm:pt>
    <dgm:pt modelId="{F5D029C9-A187-451A-9AD2-66E9651F87DE}" type="sibTrans" cxnId="{1A2A0CFF-723F-4AC7-8DFF-1DCEA44E3BE0}">
      <dgm:prSet/>
      <dgm:spPr/>
      <dgm:t>
        <a:bodyPr/>
        <a:lstStyle/>
        <a:p>
          <a:endParaRPr lang="en-PK" sz="4800"/>
        </a:p>
      </dgm:t>
    </dgm:pt>
    <dgm:pt modelId="{1314CEB4-B138-4020-9DEA-C565CFBE84E5}">
      <dgm:prSet phldrT="[Text]" custT="1"/>
      <dgm:spPr/>
      <dgm:t>
        <a:bodyPr/>
        <a:lstStyle/>
        <a:p>
          <a:r>
            <a:rPr lang="en-US" sz="1600"/>
            <a:t>HTML</a:t>
          </a:r>
          <a:endParaRPr lang="en-PK" sz="1600"/>
        </a:p>
      </dgm:t>
    </dgm:pt>
    <dgm:pt modelId="{74DDA0DB-4FBA-41DE-B4B7-D02B54ACCBC9}" type="parTrans" cxnId="{7453D88A-485B-4170-8F67-F6F34E0FA5BD}">
      <dgm:prSet/>
      <dgm:spPr/>
      <dgm:t>
        <a:bodyPr/>
        <a:lstStyle/>
        <a:p>
          <a:endParaRPr lang="en-PK" sz="4800"/>
        </a:p>
      </dgm:t>
    </dgm:pt>
    <dgm:pt modelId="{EB0F79DE-749A-4728-ABDD-7E17EE80FA3B}" type="sibTrans" cxnId="{7453D88A-485B-4170-8F67-F6F34E0FA5BD}">
      <dgm:prSet/>
      <dgm:spPr/>
      <dgm:t>
        <a:bodyPr/>
        <a:lstStyle/>
        <a:p>
          <a:endParaRPr lang="en-PK" sz="4800"/>
        </a:p>
      </dgm:t>
    </dgm:pt>
    <dgm:pt modelId="{E5237CDA-E314-4359-B347-B11E1106E465}">
      <dgm:prSet phldrT="[Text]" custT="1"/>
      <dgm:spPr/>
      <dgm:t>
        <a:bodyPr/>
        <a:lstStyle/>
        <a:p>
          <a:r>
            <a:rPr lang="en-US" sz="1600"/>
            <a:t>CSS3</a:t>
          </a:r>
          <a:endParaRPr lang="en-PK" sz="1600"/>
        </a:p>
      </dgm:t>
    </dgm:pt>
    <dgm:pt modelId="{132621F3-4BD5-4AA7-A3DB-B824E06F2B08}" type="parTrans" cxnId="{053A2BB8-9B21-4E40-A541-D42BE43C866A}">
      <dgm:prSet/>
      <dgm:spPr/>
      <dgm:t>
        <a:bodyPr/>
        <a:lstStyle/>
        <a:p>
          <a:endParaRPr lang="en-PK" sz="4800"/>
        </a:p>
      </dgm:t>
    </dgm:pt>
    <dgm:pt modelId="{70263DDD-AA4E-4B12-8A41-E3E94B71D1E0}" type="sibTrans" cxnId="{053A2BB8-9B21-4E40-A541-D42BE43C866A}">
      <dgm:prSet/>
      <dgm:spPr/>
      <dgm:t>
        <a:bodyPr/>
        <a:lstStyle/>
        <a:p>
          <a:endParaRPr lang="en-PK" sz="4800"/>
        </a:p>
      </dgm:t>
    </dgm:pt>
    <dgm:pt modelId="{163A654F-82FD-4CC2-ACBE-CA7B894BA325}">
      <dgm:prSet phldrT="[Text]" custT="1"/>
      <dgm:spPr/>
      <dgm:t>
        <a:bodyPr/>
        <a:lstStyle/>
        <a:p>
          <a:r>
            <a:rPr lang="en-US" sz="2000" b="1"/>
            <a:t>Muhammad Kabeer</a:t>
          </a:r>
          <a:endParaRPr lang="en-PK" sz="2000" b="1"/>
        </a:p>
      </dgm:t>
    </dgm:pt>
    <dgm:pt modelId="{D6597CE6-85A2-4BE9-BCF0-E6619E64199A}" type="parTrans" cxnId="{CB68BD2D-B268-4853-BA13-5E83968D6FD3}">
      <dgm:prSet/>
      <dgm:spPr/>
      <dgm:t>
        <a:bodyPr/>
        <a:lstStyle/>
        <a:p>
          <a:endParaRPr lang="en-PK" sz="4800"/>
        </a:p>
      </dgm:t>
    </dgm:pt>
    <dgm:pt modelId="{56CF0CEA-4041-4B1E-A0CE-74F4472FAA1F}" type="sibTrans" cxnId="{CB68BD2D-B268-4853-BA13-5E83968D6FD3}">
      <dgm:prSet/>
      <dgm:spPr/>
      <dgm:t>
        <a:bodyPr/>
        <a:lstStyle/>
        <a:p>
          <a:endParaRPr lang="en-PK" sz="4800"/>
        </a:p>
      </dgm:t>
    </dgm:pt>
    <dgm:pt modelId="{22024288-9A8A-41BA-99C0-AB9EEEBAF1A3}">
      <dgm:prSet phldrT="[Text]" custT="1"/>
      <dgm:spPr/>
      <dgm:t>
        <a:bodyPr/>
        <a:lstStyle/>
        <a:p>
          <a:r>
            <a:rPr lang="en-US" sz="1600"/>
            <a:t>React.js</a:t>
          </a:r>
          <a:endParaRPr lang="en-PK" sz="1600"/>
        </a:p>
      </dgm:t>
    </dgm:pt>
    <dgm:pt modelId="{A6990BC5-2CCD-4DC4-A216-DE39D3CB74D8}" type="parTrans" cxnId="{FC0A7106-23D0-4E9E-B4C2-8ADE6324D6A4}">
      <dgm:prSet/>
      <dgm:spPr/>
      <dgm:t>
        <a:bodyPr/>
        <a:lstStyle/>
        <a:p>
          <a:endParaRPr lang="en-PK" sz="4800"/>
        </a:p>
      </dgm:t>
    </dgm:pt>
    <dgm:pt modelId="{B1DAFAFA-FE92-4AE9-8DA2-549B4E60F855}" type="sibTrans" cxnId="{FC0A7106-23D0-4E9E-B4C2-8ADE6324D6A4}">
      <dgm:prSet/>
      <dgm:spPr/>
      <dgm:t>
        <a:bodyPr/>
        <a:lstStyle/>
        <a:p>
          <a:endParaRPr lang="en-PK" sz="4800"/>
        </a:p>
      </dgm:t>
    </dgm:pt>
    <dgm:pt modelId="{250C2EA1-EEA0-421A-85C7-BF6EFADE1656}">
      <dgm:prSet phldrT="[Text]" custT="1"/>
      <dgm:spPr/>
      <dgm:t>
        <a:bodyPr/>
        <a:lstStyle/>
        <a:p>
          <a:r>
            <a:rPr lang="en-US" sz="1600"/>
            <a:t>Express.js</a:t>
          </a:r>
          <a:endParaRPr lang="en-PK" sz="1600"/>
        </a:p>
      </dgm:t>
    </dgm:pt>
    <dgm:pt modelId="{212405AF-902F-420D-B2D3-D1D5E66EF121}" type="parTrans" cxnId="{8C651B09-A6B1-4B56-A86F-3B9519166276}">
      <dgm:prSet/>
      <dgm:spPr/>
      <dgm:t>
        <a:bodyPr/>
        <a:lstStyle/>
        <a:p>
          <a:endParaRPr lang="en-PK" sz="4800"/>
        </a:p>
      </dgm:t>
    </dgm:pt>
    <dgm:pt modelId="{F05478FE-8CEB-4938-BB28-D55ECF0BA48F}" type="sibTrans" cxnId="{8C651B09-A6B1-4B56-A86F-3B9519166276}">
      <dgm:prSet/>
      <dgm:spPr/>
      <dgm:t>
        <a:bodyPr/>
        <a:lstStyle/>
        <a:p>
          <a:endParaRPr lang="en-PK" sz="4800"/>
        </a:p>
      </dgm:t>
    </dgm:pt>
    <dgm:pt modelId="{EB7F9C28-9753-422A-BC0C-BBDC3C484C87}">
      <dgm:prSet phldrT="[Text]" custT="1"/>
      <dgm:spPr/>
      <dgm:t>
        <a:bodyPr/>
        <a:lstStyle/>
        <a:p>
          <a:r>
            <a:rPr lang="en-US" sz="1600"/>
            <a:t>Bootstrap</a:t>
          </a:r>
          <a:endParaRPr lang="en-PK" sz="1600"/>
        </a:p>
      </dgm:t>
    </dgm:pt>
    <dgm:pt modelId="{D730F774-F605-4B89-97DD-75ACD2665256}" type="parTrans" cxnId="{4F171EC2-8190-40C7-8F3B-F28114158816}">
      <dgm:prSet/>
      <dgm:spPr/>
      <dgm:t>
        <a:bodyPr/>
        <a:lstStyle/>
        <a:p>
          <a:endParaRPr lang="en-PK" sz="4800"/>
        </a:p>
      </dgm:t>
    </dgm:pt>
    <dgm:pt modelId="{BE9BDCD5-AA8E-4FCB-9B19-EFA8DF345DD9}" type="sibTrans" cxnId="{4F171EC2-8190-40C7-8F3B-F28114158816}">
      <dgm:prSet/>
      <dgm:spPr/>
      <dgm:t>
        <a:bodyPr/>
        <a:lstStyle/>
        <a:p>
          <a:endParaRPr lang="en-PK" sz="4800"/>
        </a:p>
      </dgm:t>
    </dgm:pt>
    <dgm:pt modelId="{9EAD66AC-ABD7-46D6-942D-87D5338DC02C}">
      <dgm:prSet custT="1"/>
      <dgm:spPr/>
      <dgm:t>
        <a:bodyPr/>
        <a:lstStyle/>
        <a:p>
          <a:r>
            <a:rPr lang="en-US" sz="1600" dirty="0"/>
            <a:t>MongoDB</a:t>
          </a:r>
          <a:endParaRPr lang="en-PK" sz="1600" dirty="0"/>
        </a:p>
      </dgm:t>
    </dgm:pt>
    <dgm:pt modelId="{5EEB4A61-7BE5-4ED3-BD8E-1DF743CEA95A}" type="parTrans" cxnId="{A90960F2-7325-4810-BAA2-740D90709C1F}">
      <dgm:prSet/>
      <dgm:spPr/>
      <dgm:t>
        <a:bodyPr/>
        <a:lstStyle/>
        <a:p>
          <a:endParaRPr lang="en-PK" sz="4800"/>
        </a:p>
      </dgm:t>
    </dgm:pt>
    <dgm:pt modelId="{C792C799-95BB-4FED-8BCE-249A2F973543}" type="sibTrans" cxnId="{A90960F2-7325-4810-BAA2-740D90709C1F}">
      <dgm:prSet/>
      <dgm:spPr/>
      <dgm:t>
        <a:bodyPr/>
        <a:lstStyle/>
        <a:p>
          <a:endParaRPr lang="en-PK" sz="4800"/>
        </a:p>
      </dgm:t>
    </dgm:pt>
    <dgm:pt modelId="{3A019D72-7750-4233-B58A-AE51597E587B}">
      <dgm:prSet custT="1"/>
      <dgm:spPr/>
      <dgm:t>
        <a:bodyPr/>
        <a:lstStyle/>
        <a:p>
          <a:r>
            <a:rPr lang="en-US" sz="1600"/>
            <a:t>MYSQL</a:t>
          </a:r>
          <a:endParaRPr lang="en-PK" sz="1600"/>
        </a:p>
      </dgm:t>
    </dgm:pt>
    <dgm:pt modelId="{AA776E84-A616-4225-8EAF-251081F8C0C2}" type="parTrans" cxnId="{3EB5DBB0-7651-4D5A-9176-2C1D8951A85E}">
      <dgm:prSet/>
      <dgm:spPr/>
      <dgm:t>
        <a:bodyPr/>
        <a:lstStyle/>
        <a:p>
          <a:endParaRPr lang="en-PK" sz="4800"/>
        </a:p>
      </dgm:t>
    </dgm:pt>
    <dgm:pt modelId="{A7DB7C27-5CA4-4045-B04E-220B39541F9A}" type="sibTrans" cxnId="{3EB5DBB0-7651-4D5A-9176-2C1D8951A85E}">
      <dgm:prSet/>
      <dgm:spPr/>
      <dgm:t>
        <a:bodyPr/>
        <a:lstStyle/>
        <a:p>
          <a:endParaRPr lang="en-PK" sz="4800"/>
        </a:p>
      </dgm:t>
    </dgm:pt>
    <dgm:pt modelId="{10BA5362-7429-4C54-81E5-0D9A803D6230}">
      <dgm:prSet phldrT="[Text]" custT="1"/>
      <dgm:spPr/>
      <dgm:t>
        <a:bodyPr/>
        <a:lstStyle/>
        <a:p>
          <a:r>
            <a:rPr lang="en-US" sz="1600"/>
            <a:t>MongoDB</a:t>
          </a:r>
          <a:endParaRPr lang="en-PK" sz="1600"/>
        </a:p>
      </dgm:t>
    </dgm:pt>
    <dgm:pt modelId="{B4632890-FB91-4085-9625-61FE7E53DE8C}" type="parTrans" cxnId="{A75A89FD-02E1-4461-96AD-BAC6B8E5D155}">
      <dgm:prSet/>
      <dgm:spPr/>
      <dgm:t>
        <a:bodyPr/>
        <a:lstStyle/>
        <a:p>
          <a:endParaRPr lang="en-US" sz="3600"/>
        </a:p>
      </dgm:t>
    </dgm:pt>
    <dgm:pt modelId="{C9621741-4207-4F06-92DE-D044B9BFA273}" type="sibTrans" cxnId="{A75A89FD-02E1-4461-96AD-BAC6B8E5D155}">
      <dgm:prSet/>
      <dgm:spPr/>
      <dgm:t>
        <a:bodyPr/>
        <a:lstStyle/>
        <a:p>
          <a:endParaRPr lang="en-US" sz="3600"/>
        </a:p>
      </dgm:t>
    </dgm:pt>
    <dgm:pt modelId="{14FA02FE-A090-49C0-BABE-5E213AA7AB47}" type="pres">
      <dgm:prSet presAssocID="{49A5D928-08D6-4D1D-A964-64C582E85C2C}" presName="Name0" presStyleCnt="0">
        <dgm:presLayoutVars>
          <dgm:dir/>
          <dgm:resizeHandles val="exact"/>
        </dgm:presLayoutVars>
      </dgm:prSet>
      <dgm:spPr/>
    </dgm:pt>
    <dgm:pt modelId="{60BD1009-0C3E-4AAC-B53C-2B48966F1AF2}" type="pres">
      <dgm:prSet presAssocID="{27FCF4D5-4CB6-496A-8CAF-86314DE8EDB7}" presName="Name5" presStyleLbl="vennNode1" presStyleIdx="0" presStyleCnt="3">
        <dgm:presLayoutVars>
          <dgm:bulletEnabled val="1"/>
        </dgm:presLayoutVars>
      </dgm:prSet>
      <dgm:spPr/>
    </dgm:pt>
    <dgm:pt modelId="{176A332F-EC15-417B-80C1-D1A47080554D}" type="pres">
      <dgm:prSet presAssocID="{9BB2B20D-07AD-4496-9EAA-F321B6012438}" presName="space" presStyleCnt="0"/>
      <dgm:spPr/>
    </dgm:pt>
    <dgm:pt modelId="{766C69A8-F879-41A8-BFB9-74C866C4FB5E}" type="pres">
      <dgm:prSet presAssocID="{41864820-C7DB-4C13-8A38-7CC788C76AE4}" presName="Name5" presStyleLbl="vennNode1" presStyleIdx="1" presStyleCnt="3">
        <dgm:presLayoutVars>
          <dgm:bulletEnabled val="1"/>
        </dgm:presLayoutVars>
      </dgm:prSet>
      <dgm:spPr/>
    </dgm:pt>
    <dgm:pt modelId="{E5A1FDA6-F06A-4B0D-9E51-E98A4F4F4EA9}" type="pres">
      <dgm:prSet presAssocID="{F5D029C9-A187-451A-9AD2-66E9651F87DE}" presName="space" presStyleCnt="0"/>
      <dgm:spPr/>
    </dgm:pt>
    <dgm:pt modelId="{8AAC99CE-6F6D-4612-94DA-2DD1D5DB1726}" type="pres">
      <dgm:prSet presAssocID="{163A654F-82FD-4CC2-ACBE-CA7B894BA325}" presName="Name5" presStyleLbl="vennNode1" presStyleIdx="2" presStyleCnt="3">
        <dgm:presLayoutVars>
          <dgm:bulletEnabled val="1"/>
        </dgm:presLayoutVars>
      </dgm:prSet>
      <dgm:spPr/>
    </dgm:pt>
  </dgm:ptLst>
  <dgm:cxnLst>
    <dgm:cxn modelId="{5F97F403-B017-482A-9937-7D6036B25CD0}" type="presOf" srcId="{22024288-9A8A-41BA-99C0-AB9EEEBAF1A3}" destId="{8AAC99CE-6F6D-4612-94DA-2DD1D5DB1726}" srcOrd="0" destOrd="1" presId="urn:microsoft.com/office/officeart/2005/8/layout/venn3"/>
    <dgm:cxn modelId="{FC0A7106-23D0-4E9E-B4C2-8ADE6324D6A4}" srcId="{163A654F-82FD-4CC2-ACBE-CA7B894BA325}" destId="{22024288-9A8A-41BA-99C0-AB9EEEBAF1A3}" srcOrd="0" destOrd="0" parTransId="{A6990BC5-2CCD-4DC4-A216-DE39D3CB74D8}" sibTransId="{B1DAFAFA-FE92-4AE9-8DA2-549B4E60F855}"/>
    <dgm:cxn modelId="{8C651B09-A6B1-4B56-A86F-3B9519166276}" srcId="{27FCF4D5-4CB6-496A-8CAF-86314DE8EDB7}" destId="{250C2EA1-EEA0-421A-85C7-BF6EFADE1656}" srcOrd="2" destOrd="0" parTransId="{212405AF-902F-420D-B2D3-D1D5E66EF121}" sibTransId="{F05478FE-8CEB-4938-BB28-D55ECF0BA48F}"/>
    <dgm:cxn modelId="{20616109-F642-4BAF-B079-4C7E202361B8}" type="presOf" srcId="{163A654F-82FD-4CC2-ACBE-CA7B894BA325}" destId="{8AAC99CE-6F6D-4612-94DA-2DD1D5DB1726}" srcOrd="0" destOrd="0" presId="urn:microsoft.com/office/officeart/2005/8/layout/venn3"/>
    <dgm:cxn modelId="{4A6BE013-F0FC-438E-ABEE-18BEA2333EA0}" type="presOf" srcId="{EB7F9C28-9753-422A-BC0C-BBDC3C484C87}" destId="{766C69A8-F879-41A8-BFB9-74C866C4FB5E}" srcOrd="0" destOrd="3" presId="urn:microsoft.com/office/officeart/2005/8/layout/venn3"/>
    <dgm:cxn modelId="{56D1B82B-0D07-48C0-B6CD-8711E7202CED}" type="presOf" srcId="{E5237CDA-E314-4359-B347-B11E1106E465}" destId="{766C69A8-F879-41A8-BFB9-74C866C4FB5E}" srcOrd="0" destOrd="2" presId="urn:microsoft.com/office/officeart/2005/8/layout/venn3"/>
    <dgm:cxn modelId="{CB68BD2D-B268-4853-BA13-5E83968D6FD3}" srcId="{49A5D928-08D6-4D1D-A964-64C582E85C2C}" destId="{163A654F-82FD-4CC2-ACBE-CA7B894BA325}" srcOrd="2" destOrd="0" parTransId="{D6597CE6-85A2-4BE9-BCF0-E6619E64199A}" sibTransId="{56CF0CEA-4041-4B1E-A0CE-74F4472FAA1F}"/>
    <dgm:cxn modelId="{542E8136-17A5-44CE-BF88-BC130C276A2B}" srcId="{49A5D928-08D6-4D1D-A964-64C582E85C2C}" destId="{27FCF4D5-4CB6-496A-8CAF-86314DE8EDB7}" srcOrd="0" destOrd="0" parTransId="{9F50A888-96F6-452B-970D-28A2432D56BC}" sibTransId="{9BB2B20D-07AD-4496-9EAA-F321B6012438}"/>
    <dgm:cxn modelId="{1EE7B143-BAEE-4832-B71F-76C8FAC48A57}" type="presOf" srcId="{27FCF4D5-4CB6-496A-8CAF-86314DE8EDB7}" destId="{60BD1009-0C3E-4AAC-B53C-2B48966F1AF2}" srcOrd="0" destOrd="0" presId="urn:microsoft.com/office/officeart/2005/8/layout/venn3"/>
    <dgm:cxn modelId="{84ED4575-5955-40D2-8DD4-EF6B2389FCCB}" type="presOf" srcId="{10BA5362-7429-4C54-81E5-0D9A803D6230}" destId="{60BD1009-0C3E-4AAC-B53C-2B48966F1AF2}" srcOrd="0" destOrd="4" presId="urn:microsoft.com/office/officeart/2005/8/layout/venn3"/>
    <dgm:cxn modelId="{7453D88A-485B-4170-8F67-F6F34E0FA5BD}" srcId="{41864820-C7DB-4C13-8A38-7CC788C76AE4}" destId="{1314CEB4-B138-4020-9DEA-C565CFBE84E5}" srcOrd="0" destOrd="0" parTransId="{74DDA0DB-4FBA-41DE-B4B7-D02B54ACCBC9}" sibTransId="{EB0F79DE-749A-4728-ABDD-7E17EE80FA3B}"/>
    <dgm:cxn modelId="{2EB7C39A-CBBC-4C21-8351-D0C6971BE29B}" type="presOf" srcId="{49A5D928-08D6-4D1D-A964-64C582E85C2C}" destId="{14FA02FE-A090-49C0-BABE-5E213AA7AB47}" srcOrd="0" destOrd="0" presId="urn:microsoft.com/office/officeart/2005/8/layout/venn3"/>
    <dgm:cxn modelId="{E5F9F0A1-ED1B-4D42-8E41-53E42AB36B63}" type="presOf" srcId="{41864820-C7DB-4C13-8A38-7CC788C76AE4}" destId="{766C69A8-F879-41A8-BFB9-74C866C4FB5E}" srcOrd="0" destOrd="0" presId="urn:microsoft.com/office/officeart/2005/8/layout/venn3"/>
    <dgm:cxn modelId="{EAA920AD-CBEA-4A68-8109-714AB91E4564}" type="presOf" srcId="{3A019D72-7750-4233-B58A-AE51597E587B}" destId="{8AAC99CE-6F6D-4612-94DA-2DD1D5DB1726}" srcOrd="0" destOrd="3" presId="urn:microsoft.com/office/officeart/2005/8/layout/venn3"/>
    <dgm:cxn modelId="{3EB5DBB0-7651-4D5A-9176-2C1D8951A85E}" srcId="{163A654F-82FD-4CC2-ACBE-CA7B894BA325}" destId="{3A019D72-7750-4233-B58A-AE51597E587B}" srcOrd="2" destOrd="0" parTransId="{AA776E84-A616-4225-8EAF-251081F8C0C2}" sibTransId="{A7DB7C27-5CA4-4045-B04E-220B39541F9A}"/>
    <dgm:cxn modelId="{053A2BB8-9B21-4E40-A541-D42BE43C866A}" srcId="{41864820-C7DB-4C13-8A38-7CC788C76AE4}" destId="{E5237CDA-E314-4359-B347-B11E1106E465}" srcOrd="1" destOrd="0" parTransId="{132621F3-4BD5-4AA7-A3DB-B824E06F2B08}" sibTransId="{70263DDD-AA4E-4B12-8A41-E3E94B71D1E0}"/>
    <dgm:cxn modelId="{D9D809BE-44CE-4986-BA44-315E60762A08}" type="presOf" srcId="{C3728271-8F95-4B5C-B92B-50A4B48CC420}" destId="{60BD1009-0C3E-4AAC-B53C-2B48966F1AF2}" srcOrd="0" destOrd="2" presId="urn:microsoft.com/office/officeart/2005/8/layout/venn3"/>
    <dgm:cxn modelId="{5738E6C1-9195-49CB-85F8-2AC717D44030}" type="presOf" srcId="{250C2EA1-EEA0-421A-85C7-BF6EFADE1656}" destId="{60BD1009-0C3E-4AAC-B53C-2B48966F1AF2}" srcOrd="0" destOrd="3" presId="urn:microsoft.com/office/officeart/2005/8/layout/venn3"/>
    <dgm:cxn modelId="{4F171EC2-8190-40C7-8F3B-F28114158816}" srcId="{41864820-C7DB-4C13-8A38-7CC788C76AE4}" destId="{EB7F9C28-9753-422A-BC0C-BBDC3C484C87}" srcOrd="2" destOrd="0" parTransId="{D730F774-F605-4B89-97DD-75ACD2665256}" sibTransId="{BE9BDCD5-AA8E-4FCB-9B19-EFA8DF345DD9}"/>
    <dgm:cxn modelId="{B86963C4-6C7B-4E6D-AC59-8834645BD9A9}" type="presOf" srcId="{9EAD66AC-ABD7-46D6-942D-87D5338DC02C}" destId="{8AAC99CE-6F6D-4612-94DA-2DD1D5DB1726}" srcOrd="0" destOrd="2" presId="urn:microsoft.com/office/officeart/2005/8/layout/venn3"/>
    <dgm:cxn modelId="{C13553C5-EDB2-4493-9C40-55721C1A6171}" type="presOf" srcId="{929C8850-6A26-4AFB-8610-C5099E2617A1}" destId="{60BD1009-0C3E-4AAC-B53C-2B48966F1AF2}" srcOrd="0" destOrd="1" presId="urn:microsoft.com/office/officeart/2005/8/layout/venn3"/>
    <dgm:cxn modelId="{5ED1E5C9-10A9-4DA1-8D0E-831557A5F632}" type="presOf" srcId="{1314CEB4-B138-4020-9DEA-C565CFBE84E5}" destId="{766C69A8-F879-41A8-BFB9-74C866C4FB5E}" srcOrd="0" destOrd="1" presId="urn:microsoft.com/office/officeart/2005/8/layout/venn3"/>
    <dgm:cxn modelId="{A9A10BE5-3E5C-4954-B43D-DD8158A4D7A2}" srcId="{27FCF4D5-4CB6-496A-8CAF-86314DE8EDB7}" destId="{929C8850-6A26-4AFB-8610-C5099E2617A1}" srcOrd="0" destOrd="0" parTransId="{63D63EC7-BE8D-4DB6-B16B-96385A0908C8}" sibTransId="{7E045BB4-2240-4704-94C7-40E969EBD679}"/>
    <dgm:cxn modelId="{8376B4F1-C909-4825-87DC-32B394E6DD45}" srcId="{27FCF4D5-4CB6-496A-8CAF-86314DE8EDB7}" destId="{C3728271-8F95-4B5C-B92B-50A4B48CC420}" srcOrd="1" destOrd="0" parTransId="{97C0D0FB-BE48-46C5-BE7F-64C2943AF72E}" sibTransId="{45DF945E-0063-4B15-B29A-2C6D31A751C3}"/>
    <dgm:cxn modelId="{A90960F2-7325-4810-BAA2-740D90709C1F}" srcId="{163A654F-82FD-4CC2-ACBE-CA7B894BA325}" destId="{9EAD66AC-ABD7-46D6-942D-87D5338DC02C}" srcOrd="1" destOrd="0" parTransId="{5EEB4A61-7BE5-4ED3-BD8E-1DF743CEA95A}" sibTransId="{C792C799-95BB-4FED-8BCE-249A2F973543}"/>
    <dgm:cxn modelId="{A75A89FD-02E1-4461-96AD-BAC6B8E5D155}" srcId="{27FCF4D5-4CB6-496A-8CAF-86314DE8EDB7}" destId="{10BA5362-7429-4C54-81E5-0D9A803D6230}" srcOrd="3" destOrd="0" parTransId="{B4632890-FB91-4085-9625-61FE7E53DE8C}" sibTransId="{C9621741-4207-4F06-92DE-D044B9BFA273}"/>
    <dgm:cxn modelId="{1A2A0CFF-723F-4AC7-8DFF-1DCEA44E3BE0}" srcId="{49A5D928-08D6-4D1D-A964-64C582E85C2C}" destId="{41864820-C7DB-4C13-8A38-7CC788C76AE4}" srcOrd="1" destOrd="0" parTransId="{9FF08315-BB3B-43F5-BC69-094050DAD572}" sibTransId="{F5D029C9-A187-451A-9AD2-66E9651F87DE}"/>
    <dgm:cxn modelId="{8F07E277-05FA-4E6D-8B78-2C0C92A09976}" type="presParOf" srcId="{14FA02FE-A090-49C0-BABE-5E213AA7AB47}" destId="{60BD1009-0C3E-4AAC-B53C-2B48966F1AF2}" srcOrd="0" destOrd="0" presId="urn:microsoft.com/office/officeart/2005/8/layout/venn3"/>
    <dgm:cxn modelId="{3DAFF51D-01E9-4983-90BD-064C5E64AC28}" type="presParOf" srcId="{14FA02FE-A090-49C0-BABE-5E213AA7AB47}" destId="{176A332F-EC15-417B-80C1-D1A47080554D}" srcOrd="1" destOrd="0" presId="urn:microsoft.com/office/officeart/2005/8/layout/venn3"/>
    <dgm:cxn modelId="{9F29D07E-F466-4F3B-B68C-83CA6B4D9EFD}" type="presParOf" srcId="{14FA02FE-A090-49C0-BABE-5E213AA7AB47}" destId="{766C69A8-F879-41A8-BFB9-74C866C4FB5E}" srcOrd="2" destOrd="0" presId="urn:microsoft.com/office/officeart/2005/8/layout/venn3"/>
    <dgm:cxn modelId="{74562E20-F230-4FD8-83DC-2029890C431E}" type="presParOf" srcId="{14FA02FE-A090-49C0-BABE-5E213AA7AB47}" destId="{E5A1FDA6-F06A-4B0D-9E51-E98A4F4F4EA9}" srcOrd="3" destOrd="0" presId="urn:microsoft.com/office/officeart/2005/8/layout/venn3"/>
    <dgm:cxn modelId="{493C9CAC-7466-411E-9232-E62AFAD924B2}" type="presParOf" srcId="{14FA02FE-A090-49C0-BABE-5E213AA7AB47}" destId="{8AAC99CE-6F6D-4612-94DA-2DD1D5DB1726}" srcOrd="4" destOrd="0" presId="urn:microsoft.com/office/officeart/2005/8/layout/ven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9A5E31-B4AD-467F-8C56-626BCACF2365}">
      <dsp:nvSpPr>
        <dsp:cNvPr id="0" name=""/>
        <dsp:cNvSpPr/>
      </dsp:nvSpPr>
      <dsp:spPr>
        <a:xfrm>
          <a:off x="0" y="0"/>
          <a:ext cx="10058399"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5F2066-A5A6-472F-84CF-BCFB0DFBDB06}">
      <dsp:nvSpPr>
        <dsp:cNvPr id="0" name=""/>
        <dsp:cNvSpPr/>
      </dsp:nvSpPr>
      <dsp:spPr>
        <a:xfrm>
          <a:off x="0" y="0"/>
          <a:ext cx="10058399" cy="94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rtl="0">
            <a:lnSpc>
              <a:spcPct val="90000"/>
            </a:lnSpc>
            <a:spcBef>
              <a:spcPct val="0"/>
            </a:spcBef>
            <a:spcAft>
              <a:spcPct val="35000"/>
            </a:spcAft>
            <a:buNone/>
          </a:pPr>
          <a:r>
            <a:rPr lang="en-US" sz="3500" kern="1200" dirty="0"/>
            <a:t>IDE:</a:t>
          </a:r>
          <a:r>
            <a:rPr lang="en-US" sz="3500" kern="1200" dirty="0">
              <a:latin typeface="Calibri Light" panose="020F0302020204030204"/>
            </a:rPr>
            <a:t> </a:t>
          </a:r>
          <a:r>
            <a:rPr lang="en-US" sz="3500" b="0" kern="1200" dirty="0"/>
            <a:t>Visual </a:t>
          </a:r>
          <a:r>
            <a:rPr lang="en-US" sz="3500" kern="1200" dirty="0"/>
            <a:t>Studio Code</a:t>
          </a:r>
        </a:p>
      </dsp:txBody>
      <dsp:txXfrm>
        <a:off x="0" y="0"/>
        <a:ext cx="10058399" cy="946520"/>
      </dsp:txXfrm>
    </dsp:sp>
    <dsp:sp modelId="{9CF2D81D-DE7A-4C87-8132-6CD6B9508893}">
      <dsp:nvSpPr>
        <dsp:cNvPr id="0" name=""/>
        <dsp:cNvSpPr/>
      </dsp:nvSpPr>
      <dsp:spPr>
        <a:xfrm>
          <a:off x="0" y="946520"/>
          <a:ext cx="10058399" cy="0"/>
        </a:xfrm>
        <a:prstGeom prst="line">
          <a:avLst/>
        </a:prstGeom>
        <a:solidFill>
          <a:schemeClr val="accent2">
            <a:hueOff val="1080030"/>
            <a:satOff val="150"/>
            <a:lumOff val="131"/>
            <a:alphaOff val="0"/>
          </a:schemeClr>
        </a:solidFill>
        <a:ln w="15875" cap="flat" cmpd="sng" algn="ctr">
          <a:solidFill>
            <a:schemeClr val="accent2">
              <a:hueOff val="1080030"/>
              <a:satOff val="150"/>
              <a:lumOff val="1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4BF635-E198-427D-973F-1015D824A628}">
      <dsp:nvSpPr>
        <dsp:cNvPr id="0" name=""/>
        <dsp:cNvSpPr/>
      </dsp:nvSpPr>
      <dsp:spPr>
        <a:xfrm>
          <a:off x="0" y="946520"/>
          <a:ext cx="10058399" cy="94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rtl="0">
            <a:lnSpc>
              <a:spcPct val="90000"/>
            </a:lnSpc>
            <a:spcBef>
              <a:spcPct val="0"/>
            </a:spcBef>
            <a:spcAft>
              <a:spcPct val="35000"/>
            </a:spcAft>
            <a:buNone/>
          </a:pPr>
          <a:r>
            <a:rPr lang="en-US" sz="3500" kern="1200" dirty="0"/>
            <a:t>Front-End:​</a:t>
          </a:r>
          <a:r>
            <a:rPr lang="en-US" sz="3500" kern="1200" dirty="0">
              <a:latin typeface="Calibri Light" panose="020F0302020204030204"/>
            </a:rPr>
            <a:t> </a:t>
          </a:r>
          <a:r>
            <a:rPr lang="en-US" sz="3500" kern="1200" dirty="0"/>
            <a:t>HTML, CSS, Boot strap, JavaScript, React.js</a:t>
          </a:r>
        </a:p>
      </dsp:txBody>
      <dsp:txXfrm>
        <a:off x="0" y="946520"/>
        <a:ext cx="10058399" cy="946520"/>
      </dsp:txXfrm>
    </dsp:sp>
    <dsp:sp modelId="{9A769191-3DE5-4AE3-A20D-52706DF24FED}">
      <dsp:nvSpPr>
        <dsp:cNvPr id="0" name=""/>
        <dsp:cNvSpPr/>
      </dsp:nvSpPr>
      <dsp:spPr>
        <a:xfrm>
          <a:off x="0" y="1893040"/>
          <a:ext cx="10058399" cy="0"/>
        </a:xfrm>
        <a:prstGeom prst="line">
          <a:avLst/>
        </a:prstGeom>
        <a:solidFill>
          <a:schemeClr val="accent2">
            <a:hueOff val="2160060"/>
            <a:satOff val="301"/>
            <a:lumOff val="261"/>
            <a:alphaOff val="0"/>
          </a:schemeClr>
        </a:solidFill>
        <a:ln w="15875" cap="flat" cmpd="sng" algn="ctr">
          <a:solidFill>
            <a:schemeClr val="accent2">
              <a:hueOff val="2160060"/>
              <a:satOff val="301"/>
              <a:lumOff val="2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97924D-8E22-406D-8602-3DC9D29B1F64}">
      <dsp:nvSpPr>
        <dsp:cNvPr id="0" name=""/>
        <dsp:cNvSpPr/>
      </dsp:nvSpPr>
      <dsp:spPr>
        <a:xfrm>
          <a:off x="0" y="1893040"/>
          <a:ext cx="10058399" cy="94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rtl="0">
            <a:lnSpc>
              <a:spcPct val="90000"/>
            </a:lnSpc>
            <a:spcBef>
              <a:spcPct val="0"/>
            </a:spcBef>
            <a:spcAft>
              <a:spcPct val="35000"/>
            </a:spcAft>
            <a:buNone/>
          </a:pPr>
          <a:r>
            <a:rPr lang="en-US" sz="3500" kern="1200" dirty="0"/>
            <a:t>Back-End:</a:t>
          </a:r>
          <a:r>
            <a:rPr lang="en-US" sz="3500" kern="1200" dirty="0">
              <a:latin typeface="Calibri Light" panose="020F0302020204030204"/>
            </a:rPr>
            <a:t> </a:t>
          </a:r>
          <a:r>
            <a:rPr lang="en-US" sz="3500" kern="1200" dirty="0"/>
            <a:t>Nodejs, Express </a:t>
          </a:r>
          <a:r>
            <a:rPr lang="en-US" sz="3500" kern="1200" dirty="0" err="1"/>
            <a:t>js</a:t>
          </a:r>
          <a:endParaRPr lang="en-US" sz="3500" kern="1200" dirty="0"/>
        </a:p>
      </dsp:txBody>
      <dsp:txXfrm>
        <a:off x="0" y="1893040"/>
        <a:ext cx="10058399" cy="946520"/>
      </dsp:txXfrm>
    </dsp:sp>
    <dsp:sp modelId="{C1BEEBB0-27B6-430A-95A7-7B7042C9C3F8}">
      <dsp:nvSpPr>
        <dsp:cNvPr id="0" name=""/>
        <dsp:cNvSpPr/>
      </dsp:nvSpPr>
      <dsp:spPr>
        <a:xfrm>
          <a:off x="0" y="2839560"/>
          <a:ext cx="10058399" cy="0"/>
        </a:xfrm>
        <a:prstGeom prst="line">
          <a:avLst/>
        </a:prstGeom>
        <a:solidFill>
          <a:schemeClr val="accent2">
            <a:hueOff val="3240090"/>
            <a:satOff val="451"/>
            <a:lumOff val="392"/>
            <a:alphaOff val="0"/>
          </a:schemeClr>
        </a:solidFill>
        <a:ln w="15875" cap="flat" cmpd="sng" algn="ctr">
          <a:solidFill>
            <a:schemeClr val="accent2">
              <a:hueOff val="3240090"/>
              <a:satOff val="451"/>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3A2733-5C1E-4096-A3E0-7D31A54015D2}">
      <dsp:nvSpPr>
        <dsp:cNvPr id="0" name=""/>
        <dsp:cNvSpPr/>
      </dsp:nvSpPr>
      <dsp:spPr>
        <a:xfrm>
          <a:off x="0" y="2839560"/>
          <a:ext cx="10058399" cy="94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rtl="0">
            <a:lnSpc>
              <a:spcPct val="90000"/>
            </a:lnSpc>
            <a:spcBef>
              <a:spcPct val="0"/>
            </a:spcBef>
            <a:spcAft>
              <a:spcPct val="35000"/>
            </a:spcAft>
            <a:buNone/>
          </a:pPr>
          <a:r>
            <a:rPr lang="en-US" sz="3500" kern="1200" dirty="0"/>
            <a:t>Database:</a:t>
          </a:r>
          <a:r>
            <a:rPr lang="en-US" sz="3500" kern="1200" dirty="0">
              <a:latin typeface="Calibri Light" panose="020F0302020204030204"/>
            </a:rPr>
            <a:t> </a:t>
          </a:r>
          <a:r>
            <a:rPr lang="en-US" sz="3500" kern="1200" dirty="0"/>
            <a:t>MongoDB</a:t>
          </a:r>
        </a:p>
      </dsp:txBody>
      <dsp:txXfrm>
        <a:off x="0" y="2839560"/>
        <a:ext cx="10058399" cy="946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BD1009-0C3E-4AAC-B53C-2B48966F1AF2}">
      <dsp:nvSpPr>
        <dsp:cNvPr id="0" name=""/>
        <dsp:cNvSpPr/>
      </dsp:nvSpPr>
      <dsp:spPr>
        <a:xfrm>
          <a:off x="3155" y="465170"/>
          <a:ext cx="2759008" cy="2759008"/>
        </a:xfrm>
        <a:prstGeom prst="ellipse">
          <a:avLst/>
        </a:prstGeom>
        <a:solidFill>
          <a:srgbClr val="19BBD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1837" tIns="25400" rIns="151837" bIns="25400" numCol="1" spcCol="1270" anchor="ctr" anchorCtr="1">
          <a:noAutofit/>
        </a:bodyPr>
        <a:lstStyle/>
        <a:p>
          <a:pPr marL="0" lvl="0" indent="0" algn="l" defTabSz="889000">
            <a:lnSpc>
              <a:spcPct val="90000"/>
            </a:lnSpc>
            <a:spcBef>
              <a:spcPct val="0"/>
            </a:spcBef>
            <a:spcAft>
              <a:spcPct val="35000"/>
            </a:spcAft>
            <a:buNone/>
          </a:pPr>
          <a:r>
            <a:rPr lang="en-US" sz="2000" b="1" kern="1200"/>
            <a:t>Abdur Rehman</a:t>
          </a:r>
          <a:endParaRPr lang="en-PK" sz="2000" b="1" kern="1200"/>
        </a:p>
        <a:p>
          <a:pPr marL="171450" lvl="1" indent="-171450" algn="l" defTabSz="711200">
            <a:lnSpc>
              <a:spcPct val="90000"/>
            </a:lnSpc>
            <a:spcBef>
              <a:spcPct val="0"/>
            </a:spcBef>
            <a:spcAft>
              <a:spcPct val="15000"/>
            </a:spcAft>
            <a:buChar char="•"/>
          </a:pPr>
          <a:r>
            <a:rPr lang="en-US" sz="1600" kern="1200"/>
            <a:t>React.js</a:t>
          </a:r>
          <a:endParaRPr lang="en-PK" sz="1600" kern="1200"/>
        </a:p>
        <a:p>
          <a:pPr marL="171450" lvl="1" indent="-171450" algn="l" defTabSz="711200">
            <a:lnSpc>
              <a:spcPct val="90000"/>
            </a:lnSpc>
            <a:spcBef>
              <a:spcPct val="0"/>
            </a:spcBef>
            <a:spcAft>
              <a:spcPct val="15000"/>
            </a:spcAft>
            <a:buChar char="•"/>
          </a:pPr>
          <a:r>
            <a:rPr lang="en-US" sz="1600" kern="1200"/>
            <a:t>Node.js</a:t>
          </a:r>
          <a:endParaRPr lang="en-PK" sz="1600" kern="1200"/>
        </a:p>
        <a:p>
          <a:pPr marL="171450" lvl="1" indent="-171450" algn="l" defTabSz="711200">
            <a:lnSpc>
              <a:spcPct val="90000"/>
            </a:lnSpc>
            <a:spcBef>
              <a:spcPct val="0"/>
            </a:spcBef>
            <a:spcAft>
              <a:spcPct val="15000"/>
            </a:spcAft>
            <a:buChar char="•"/>
          </a:pPr>
          <a:r>
            <a:rPr lang="en-US" sz="1600" kern="1200"/>
            <a:t>Express.js</a:t>
          </a:r>
          <a:endParaRPr lang="en-PK" sz="1600" kern="1200"/>
        </a:p>
        <a:p>
          <a:pPr marL="171450" lvl="1" indent="-171450" algn="l" defTabSz="711200">
            <a:lnSpc>
              <a:spcPct val="90000"/>
            </a:lnSpc>
            <a:spcBef>
              <a:spcPct val="0"/>
            </a:spcBef>
            <a:spcAft>
              <a:spcPct val="15000"/>
            </a:spcAft>
            <a:buChar char="•"/>
          </a:pPr>
          <a:r>
            <a:rPr lang="en-US" sz="1600" kern="1200"/>
            <a:t>MongoDB</a:t>
          </a:r>
          <a:endParaRPr lang="en-PK" sz="1600" kern="1200"/>
        </a:p>
      </dsp:txBody>
      <dsp:txXfrm>
        <a:off x="407202" y="869217"/>
        <a:ext cx="1950914" cy="1950914"/>
      </dsp:txXfrm>
    </dsp:sp>
    <dsp:sp modelId="{766C69A8-F879-41A8-BFB9-74C866C4FB5E}">
      <dsp:nvSpPr>
        <dsp:cNvPr id="0" name=""/>
        <dsp:cNvSpPr/>
      </dsp:nvSpPr>
      <dsp:spPr>
        <a:xfrm>
          <a:off x="2210362" y="465170"/>
          <a:ext cx="2759008" cy="2759008"/>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1837" tIns="25400" rIns="151837" bIns="25400" numCol="1" spcCol="1270" anchor="ctr" anchorCtr="1">
          <a:noAutofit/>
        </a:bodyPr>
        <a:lstStyle/>
        <a:p>
          <a:pPr marL="0" lvl="0" indent="0" algn="l" defTabSz="889000">
            <a:lnSpc>
              <a:spcPct val="90000"/>
            </a:lnSpc>
            <a:spcBef>
              <a:spcPct val="0"/>
            </a:spcBef>
            <a:spcAft>
              <a:spcPct val="35000"/>
            </a:spcAft>
            <a:buNone/>
          </a:pPr>
          <a:r>
            <a:rPr lang="en-US" sz="2000" b="1" kern="1200" dirty="0"/>
            <a:t>Ahmad Jilani</a:t>
          </a:r>
          <a:endParaRPr lang="en-PK" sz="2000" b="1" kern="1200" dirty="0"/>
        </a:p>
        <a:p>
          <a:pPr marL="171450" lvl="1" indent="-171450" algn="l" defTabSz="711200">
            <a:lnSpc>
              <a:spcPct val="90000"/>
            </a:lnSpc>
            <a:spcBef>
              <a:spcPct val="0"/>
            </a:spcBef>
            <a:spcAft>
              <a:spcPct val="15000"/>
            </a:spcAft>
            <a:buChar char="•"/>
          </a:pPr>
          <a:r>
            <a:rPr lang="en-US" sz="1600" kern="1200"/>
            <a:t>HTML</a:t>
          </a:r>
          <a:endParaRPr lang="en-PK" sz="1600" kern="1200"/>
        </a:p>
        <a:p>
          <a:pPr marL="171450" lvl="1" indent="-171450" algn="l" defTabSz="711200">
            <a:lnSpc>
              <a:spcPct val="90000"/>
            </a:lnSpc>
            <a:spcBef>
              <a:spcPct val="0"/>
            </a:spcBef>
            <a:spcAft>
              <a:spcPct val="15000"/>
            </a:spcAft>
            <a:buChar char="•"/>
          </a:pPr>
          <a:r>
            <a:rPr lang="en-US" sz="1600" kern="1200"/>
            <a:t>CSS3</a:t>
          </a:r>
          <a:endParaRPr lang="en-PK" sz="1600" kern="1200"/>
        </a:p>
        <a:p>
          <a:pPr marL="171450" lvl="1" indent="-171450" algn="l" defTabSz="711200">
            <a:lnSpc>
              <a:spcPct val="90000"/>
            </a:lnSpc>
            <a:spcBef>
              <a:spcPct val="0"/>
            </a:spcBef>
            <a:spcAft>
              <a:spcPct val="15000"/>
            </a:spcAft>
            <a:buChar char="•"/>
          </a:pPr>
          <a:r>
            <a:rPr lang="en-US" sz="1600" kern="1200"/>
            <a:t>Bootstrap</a:t>
          </a:r>
          <a:endParaRPr lang="en-PK" sz="1600" kern="1200"/>
        </a:p>
      </dsp:txBody>
      <dsp:txXfrm>
        <a:off x="2614409" y="869217"/>
        <a:ext cx="1950914" cy="1950914"/>
      </dsp:txXfrm>
    </dsp:sp>
    <dsp:sp modelId="{8AAC99CE-6F6D-4612-94DA-2DD1D5DB1726}">
      <dsp:nvSpPr>
        <dsp:cNvPr id="0" name=""/>
        <dsp:cNvSpPr/>
      </dsp:nvSpPr>
      <dsp:spPr>
        <a:xfrm>
          <a:off x="4417569" y="465170"/>
          <a:ext cx="2759008" cy="2759008"/>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1837" tIns="25400" rIns="151837" bIns="25400" numCol="1" spcCol="1270" anchor="ctr" anchorCtr="1">
          <a:noAutofit/>
        </a:bodyPr>
        <a:lstStyle/>
        <a:p>
          <a:pPr marL="0" lvl="0" indent="0" algn="l" defTabSz="889000">
            <a:lnSpc>
              <a:spcPct val="90000"/>
            </a:lnSpc>
            <a:spcBef>
              <a:spcPct val="0"/>
            </a:spcBef>
            <a:spcAft>
              <a:spcPct val="35000"/>
            </a:spcAft>
            <a:buNone/>
          </a:pPr>
          <a:r>
            <a:rPr lang="en-US" sz="2000" b="1" kern="1200"/>
            <a:t>Muhammad Kabeer</a:t>
          </a:r>
          <a:endParaRPr lang="en-PK" sz="2000" b="1" kern="1200"/>
        </a:p>
        <a:p>
          <a:pPr marL="171450" lvl="1" indent="-171450" algn="l" defTabSz="711200">
            <a:lnSpc>
              <a:spcPct val="90000"/>
            </a:lnSpc>
            <a:spcBef>
              <a:spcPct val="0"/>
            </a:spcBef>
            <a:spcAft>
              <a:spcPct val="15000"/>
            </a:spcAft>
            <a:buChar char="•"/>
          </a:pPr>
          <a:r>
            <a:rPr lang="en-US" sz="1600" kern="1200"/>
            <a:t>React.js</a:t>
          </a:r>
          <a:endParaRPr lang="en-PK" sz="1600" kern="1200"/>
        </a:p>
        <a:p>
          <a:pPr marL="171450" lvl="1" indent="-171450" algn="l" defTabSz="711200">
            <a:lnSpc>
              <a:spcPct val="90000"/>
            </a:lnSpc>
            <a:spcBef>
              <a:spcPct val="0"/>
            </a:spcBef>
            <a:spcAft>
              <a:spcPct val="15000"/>
            </a:spcAft>
            <a:buChar char="•"/>
          </a:pPr>
          <a:r>
            <a:rPr lang="en-US" sz="1600" kern="1200" dirty="0"/>
            <a:t>MongoDB</a:t>
          </a:r>
          <a:endParaRPr lang="en-PK" sz="1600" kern="1200" dirty="0"/>
        </a:p>
        <a:p>
          <a:pPr marL="171450" lvl="1" indent="-171450" algn="l" defTabSz="711200">
            <a:lnSpc>
              <a:spcPct val="90000"/>
            </a:lnSpc>
            <a:spcBef>
              <a:spcPct val="0"/>
            </a:spcBef>
            <a:spcAft>
              <a:spcPct val="15000"/>
            </a:spcAft>
            <a:buChar char="•"/>
          </a:pPr>
          <a:r>
            <a:rPr lang="en-US" sz="1600" kern="1200"/>
            <a:t>MYSQL</a:t>
          </a:r>
          <a:endParaRPr lang="en-PK" sz="1600" kern="1200"/>
        </a:p>
      </dsp:txBody>
      <dsp:txXfrm>
        <a:off x="4821616" y="869217"/>
        <a:ext cx="1950914" cy="19509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240503-889C-449E-9FEC-40F314D04236}" type="datetimeFigureOut">
              <a:rPr lang="en-US" smtClean="0"/>
              <a:t>4/12/2023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F1858-5013-48D0-88B7-7374C0F54DC9}" type="slidenum">
              <a:rPr lang="en-US" smtClean="0"/>
              <a:t>‹#›</a:t>
            </a:fld>
            <a:endParaRPr lang="en-US"/>
          </a:p>
        </p:txBody>
      </p:sp>
    </p:spTree>
    <p:extLst>
      <p:ext uri="{BB962C8B-B14F-4D97-AF65-F5344CB8AC3E}">
        <p14:creationId xmlns:p14="http://schemas.microsoft.com/office/powerpoint/2010/main" val="321623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02FB4B-2693-4963-B33D-26D3A94A892E}" type="slidenum">
              <a:rPr lang="en-GB" smtClean="0"/>
              <a:t>1</a:t>
            </a:fld>
            <a:endParaRPr lang="en-GB"/>
          </a:p>
        </p:txBody>
      </p:sp>
    </p:spTree>
    <p:extLst>
      <p:ext uri="{BB962C8B-B14F-4D97-AF65-F5344CB8AC3E}">
        <p14:creationId xmlns:p14="http://schemas.microsoft.com/office/powerpoint/2010/main" val="3692745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Please</a:t>
            </a:r>
            <a:r>
              <a:rPr lang="en-GB" baseline="0" dirty="0"/>
              <a:t> remove this slide from your final presentation, the contents on this slide are a description about this template and how P@SHA wants you to use it. </a:t>
            </a:r>
            <a:endParaRPr lang="en-GB" dirty="0"/>
          </a:p>
        </p:txBody>
      </p:sp>
      <p:sp>
        <p:nvSpPr>
          <p:cNvPr id="4" name="Slide Number Placeholder 3"/>
          <p:cNvSpPr>
            <a:spLocks noGrp="1"/>
          </p:cNvSpPr>
          <p:nvPr>
            <p:ph type="sldNum" sz="quarter" idx="10"/>
          </p:nvPr>
        </p:nvSpPr>
        <p:spPr/>
        <p:txBody>
          <a:bodyPr/>
          <a:lstStyle/>
          <a:p>
            <a:fld id="{E5AECA8E-904C-44D0-8244-9C0E7DCBDB08}" type="slidenum">
              <a:rPr lang="en-GB" smtClean="0"/>
              <a:pPr/>
              <a:t>2</a:t>
            </a:fld>
            <a:endParaRPr lang="en-GB"/>
          </a:p>
        </p:txBody>
      </p:sp>
    </p:spTree>
    <p:extLst>
      <p:ext uri="{BB962C8B-B14F-4D97-AF65-F5344CB8AC3E}">
        <p14:creationId xmlns:p14="http://schemas.microsoft.com/office/powerpoint/2010/main" val="379715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69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B6E300-0A13-4A81-945A-7333C271A069}" type="datetimeFigureOut">
              <a:rPr lang="en-US" dirty="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6047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4671962-1EA4-46E7-BCB0-F36CE46D1A59}" type="datetimeFigureOut">
              <a:rPr lang="en-US" dirty="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44483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0BB376-B19C-488D-ABEB-03C7E6E9E3E0}" type="datetimeFigureOut">
              <a:rPr lang="en-US" dirty="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extLst>
      <p:ext uri="{BB962C8B-B14F-4D97-AF65-F5344CB8AC3E}">
        <p14:creationId xmlns:p14="http://schemas.microsoft.com/office/powerpoint/2010/main" val="124414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06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D9E2A62-1983-43A1-A163-D8AA46534C80}" type="datetimeFigureOut">
              <a:rPr lang="en-US" dirty="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06297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98F3E3B-34E3-4345-B2A1-994B83598A9C}" type="datetimeFigureOut">
              <a:rPr lang="en-US" dirty="0"/>
              <a:t>4/12/2023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41039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4294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4/12/2023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2213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4/12/2023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66018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68387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4/12/2023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084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4" descr="Machine in a laboratory">
            <a:extLst>
              <a:ext uri="{FF2B5EF4-FFF2-40B4-BE49-F238E27FC236}">
                <a16:creationId xmlns:a16="http://schemas.microsoft.com/office/drawing/2014/main" id="{4944E924-1F38-B085-2091-F50F3BB0C03C}"/>
              </a:ext>
            </a:extLst>
          </p:cNvPr>
          <p:cNvPicPr>
            <a:picLocks noChangeAspect="1"/>
          </p:cNvPicPr>
          <p:nvPr/>
        </p:nvPicPr>
        <p:blipFill rotWithShape="1">
          <a:blip r:embed="rId3">
            <a:duotone>
              <a:schemeClr val="bg2">
                <a:shade val="45000"/>
                <a:satMod val="135000"/>
              </a:schemeClr>
              <a:prstClr val="white"/>
            </a:duotone>
            <a:alphaModFix amt="35000"/>
          </a:blip>
          <a:srcRect t="11366" r="-2" b="4237"/>
          <a:stretch/>
        </p:blipFill>
        <p:spPr>
          <a:xfrm>
            <a:off x="20" y="10"/>
            <a:ext cx="12191980" cy="6857990"/>
          </a:xfrm>
          <a:prstGeom prst="rect">
            <a:avLst/>
          </a:prstGeom>
        </p:spPr>
      </p:pic>
      <p:sp>
        <p:nvSpPr>
          <p:cNvPr id="2" name="Title 1"/>
          <p:cNvSpPr>
            <a:spLocks noGrp="1"/>
          </p:cNvSpPr>
          <p:nvPr>
            <p:ph type="ctrTitle"/>
          </p:nvPr>
        </p:nvSpPr>
        <p:spPr>
          <a:xfrm>
            <a:off x="1097280" y="758952"/>
            <a:ext cx="10058400" cy="3566160"/>
          </a:xfrm>
        </p:spPr>
        <p:txBody>
          <a:bodyPr>
            <a:normAutofit/>
          </a:bodyPr>
          <a:lstStyle/>
          <a:p>
            <a:r>
              <a:rPr lang="en-GB" b="1"/>
              <a:t>EASP </a:t>
            </a:r>
            <a:br>
              <a:rPr lang="en-GB" b="1"/>
            </a:br>
            <a:r>
              <a:rPr lang="en-GB" b="1"/>
              <a:t>(E</a:t>
            </a:r>
            <a:r>
              <a:rPr lang="en-GB"/>
              <a:t>fficient</a:t>
            </a:r>
            <a:r>
              <a:rPr lang="en-GB" b="1"/>
              <a:t> A</a:t>
            </a:r>
            <a:r>
              <a:rPr lang="en-GB"/>
              <a:t>utomated </a:t>
            </a:r>
            <a:r>
              <a:rPr lang="en-GB" b="1"/>
              <a:t>S</a:t>
            </a:r>
            <a:r>
              <a:rPr lang="en-GB"/>
              <a:t>ervice</a:t>
            </a:r>
            <a:r>
              <a:rPr lang="en-GB" b="1"/>
              <a:t> P</a:t>
            </a:r>
            <a:r>
              <a:rPr lang="en-GB"/>
              <a:t>rovider</a:t>
            </a:r>
            <a:r>
              <a:rPr lang="en-GB" b="1"/>
              <a:t>)</a:t>
            </a:r>
          </a:p>
        </p:txBody>
      </p:sp>
      <p:sp>
        <p:nvSpPr>
          <p:cNvPr id="3" name="Subtitle 2"/>
          <p:cNvSpPr>
            <a:spLocks noGrp="1"/>
          </p:cNvSpPr>
          <p:nvPr>
            <p:ph type="subTitle" idx="1"/>
          </p:nvPr>
        </p:nvSpPr>
        <p:spPr>
          <a:xfrm>
            <a:off x="1100051" y="4455621"/>
            <a:ext cx="10058400" cy="1143000"/>
          </a:xfrm>
        </p:spPr>
        <p:txBody>
          <a:bodyPr>
            <a:normAutofit/>
          </a:bodyPr>
          <a:lstStyle/>
          <a:p>
            <a:endParaRPr lang="en-GB">
              <a:solidFill>
                <a:schemeClr val="tx1">
                  <a:lumMod val="85000"/>
                  <a:lumOff val="15000"/>
                </a:schemeClr>
              </a:solidFill>
            </a:endParaRPr>
          </a:p>
          <a:p>
            <a:r>
              <a:rPr lang="en-GB">
                <a:solidFill>
                  <a:schemeClr val="tx1">
                    <a:lumMod val="85000"/>
                    <a:lumOff val="15000"/>
                  </a:schemeClr>
                </a:solidFill>
              </a:rPr>
              <a:t>Supervisor: </a:t>
            </a:r>
            <a:r>
              <a:rPr lang="en-US">
                <a:solidFill>
                  <a:schemeClr val="tx1">
                    <a:lumMod val="85000"/>
                    <a:lumOff val="15000"/>
                  </a:schemeClr>
                </a:solidFill>
              </a:rPr>
              <a:t>Mr. uzair saeed</a:t>
            </a:r>
            <a:endParaRPr lang="en-GB">
              <a:solidFill>
                <a:schemeClr val="tx1">
                  <a:lumMod val="85000"/>
                  <a:lumOff val="15000"/>
                </a:schemeClr>
              </a:solidFill>
            </a:endParaRPr>
          </a:p>
        </p:txBody>
      </p:sp>
      <p:cxnSp>
        <p:nvCxnSpPr>
          <p:cNvPr id="16" name="Straight Connector 8">
            <a:extLst>
              <a:ext uri="{FF2B5EF4-FFF2-40B4-BE49-F238E27FC236}">
                <a16:creationId xmlns:a16="http://schemas.microsoft.com/office/drawing/2014/main" id="{72592478-32DC-44B2-ABDD-EBEB9D0B91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7" name="Rectangle 10">
            <a:extLst>
              <a:ext uri="{FF2B5EF4-FFF2-40B4-BE49-F238E27FC236}">
                <a16:creationId xmlns:a16="http://schemas.microsoft.com/office/drawing/2014/main" id="{FD4FE8F0-C229-4917-A71C-E5F2CFE1D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2">
            <a:extLst>
              <a:ext uri="{FF2B5EF4-FFF2-40B4-BE49-F238E27FC236}">
                <a16:creationId xmlns:a16="http://schemas.microsoft.com/office/drawing/2014/main" id="{64640A8E-A5F8-4E2C-9ACF-D39888714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400"/>
                                        <p:tgtEl>
                                          <p:spTgt spid="3">
                                            <p:txEl>
                                              <p:pRg st="1" end="1"/>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6F25-9D6A-47A6-9E8F-82A7F1BD25F1}"/>
              </a:ext>
            </a:extLst>
          </p:cNvPr>
          <p:cNvSpPr>
            <a:spLocks noGrp="1"/>
          </p:cNvSpPr>
          <p:nvPr>
            <p:ph type="title"/>
          </p:nvPr>
        </p:nvSpPr>
        <p:spPr/>
        <p:txBody>
          <a:bodyPr/>
          <a:lstStyle/>
          <a:p>
            <a:r>
              <a:rPr lang="en-US" dirty="0"/>
              <a:t>Gantt Chart</a:t>
            </a:r>
          </a:p>
        </p:txBody>
      </p:sp>
      <p:graphicFrame>
        <p:nvGraphicFramePr>
          <p:cNvPr id="5" name="Content Placeholder 4">
            <a:extLst>
              <a:ext uri="{FF2B5EF4-FFF2-40B4-BE49-F238E27FC236}">
                <a16:creationId xmlns:a16="http://schemas.microsoft.com/office/drawing/2014/main" id="{D8C1CE2C-133D-1E45-E808-9574D53A0EED}"/>
              </a:ext>
            </a:extLst>
          </p:cNvPr>
          <p:cNvGraphicFramePr>
            <a:graphicFrameLocks noGrp="1"/>
          </p:cNvGraphicFramePr>
          <p:nvPr>
            <p:ph idx="1"/>
            <p:extLst>
              <p:ext uri="{D42A27DB-BD31-4B8C-83A1-F6EECF244321}">
                <p14:modId xmlns:p14="http://schemas.microsoft.com/office/powerpoint/2010/main" val="1697299493"/>
              </p:ext>
            </p:extLst>
          </p:nvPr>
        </p:nvGraphicFramePr>
        <p:xfrm>
          <a:off x="1278834" y="1916739"/>
          <a:ext cx="9634331" cy="4022725"/>
        </p:xfrm>
        <a:graphic>
          <a:graphicData uri="http://schemas.openxmlformats.org/drawingml/2006/table">
            <a:tbl>
              <a:tblPr firstRow="1" firstCol="1" bandRow="1">
                <a:tableStyleId>{5C22544A-7EE6-4342-B048-85BDC9FD1C3A}</a:tableStyleId>
              </a:tblPr>
              <a:tblGrid>
                <a:gridCol w="2140572">
                  <a:extLst>
                    <a:ext uri="{9D8B030D-6E8A-4147-A177-3AD203B41FA5}">
                      <a16:colId xmlns:a16="http://schemas.microsoft.com/office/drawing/2014/main" val="3635872049"/>
                    </a:ext>
                  </a:extLst>
                </a:gridCol>
                <a:gridCol w="669878">
                  <a:extLst>
                    <a:ext uri="{9D8B030D-6E8A-4147-A177-3AD203B41FA5}">
                      <a16:colId xmlns:a16="http://schemas.microsoft.com/office/drawing/2014/main" val="3530312474"/>
                    </a:ext>
                  </a:extLst>
                </a:gridCol>
                <a:gridCol w="724825">
                  <a:extLst>
                    <a:ext uri="{9D8B030D-6E8A-4147-A177-3AD203B41FA5}">
                      <a16:colId xmlns:a16="http://schemas.microsoft.com/office/drawing/2014/main" val="3272405549"/>
                    </a:ext>
                  </a:extLst>
                </a:gridCol>
                <a:gridCol w="790294">
                  <a:extLst>
                    <a:ext uri="{9D8B030D-6E8A-4147-A177-3AD203B41FA5}">
                      <a16:colId xmlns:a16="http://schemas.microsoft.com/office/drawing/2014/main" val="3273982994"/>
                    </a:ext>
                  </a:extLst>
                </a:gridCol>
                <a:gridCol w="711966">
                  <a:extLst>
                    <a:ext uri="{9D8B030D-6E8A-4147-A177-3AD203B41FA5}">
                      <a16:colId xmlns:a16="http://schemas.microsoft.com/office/drawing/2014/main" val="85736949"/>
                    </a:ext>
                  </a:extLst>
                </a:gridCol>
                <a:gridCol w="700275">
                  <a:extLst>
                    <a:ext uri="{9D8B030D-6E8A-4147-A177-3AD203B41FA5}">
                      <a16:colId xmlns:a16="http://schemas.microsoft.com/office/drawing/2014/main" val="4052529216"/>
                    </a:ext>
                  </a:extLst>
                </a:gridCol>
                <a:gridCol w="675724">
                  <a:extLst>
                    <a:ext uri="{9D8B030D-6E8A-4147-A177-3AD203B41FA5}">
                      <a16:colId xmlns:a16="http://schemas.microsoft.com/office/drawing/2014/main" val="1308761795"/>
                    </a:ext>
                  </a:extLst>
                </a:gridCol>
                <a:gridCol w="826535">
                  <a:extLst>
                    <a:ext uri="{9D8B030D-6E8A-4147-A177-3AD203B41FA5}">
                      <a16:colId xmlns:a16="http://schemas.microsoft.com/office/drawing/2014/main" val="354784221"/>
                    </a:ext>
                  </a:extLst>
                </a:gridCol>
                <a:gridCol w="730670">
                  <a:extLst>
                    <a:ext uri="{9D8B030D-6E8A-4147-A177-3AD203B41FA5}">
                      <a16:colId xmlns:a16="http://schemas.microsoft.com/office/drawing/2014/main" val="1605156729"/>
                    </a:ext>
                  </a:extLst>
                </a:gridCol>
                <a:gridCol w="813676">
                  <a:extLst>
                    <a:ext uri="{9D8B030D-6E8A-4147-A177-3AD203B41FA5}">
                      <a16:colId xmlns:a16="http://schemas.microsoft.com/office/drawing/2014/main" val="1604761001"/>
                    </a:ext>
                  </a:extLst>
                </a:gridCol>
                <a:gridCol w="849916">
                  <a:extLst>
                    <a:ext uri="{9D8B030D-6E8A-4147-A177-3AD203B41FA5}">
                      <a16:colId xmlns:a16="http://schemas.microsoft.com/office/drawing/2014/main" val="2369453273"/>
                    </a:ext>
                  </a:extLst>
                </a:gridCol>
              </a:tblGrid>
              <a:tr h="620372">
                <a:tc>
                  <a:txBody>
                    <a:bodyPr/>
                    <a:lstStyle/>
                    <a:p>
                      <a:pPr marL="534670" indent="-342900" algn="ctr">
                        <a:tabLst>
                          <a:tab pos="534670" algn="l"/>
                        </a:tabLst>
                      </a:pPr>
                      <a:r>
                        <a:rPr lang="en-US" dirty="0"/>
                        <a:t>TASK</a:t>
                      </a:r>
                      <a:endParaRPr lang="en-PK" dirty="0"/>
                    </a:p>
                  </a:txBody>
                  <a:tcPr marL="58160" marR="58160" marT="0" marB="0" anchor="ctr"/>
                </a:tc>
                <a:tc>
                  <a:txBody>
                    <a:bodyPr/>
                    <a:lstStyle/>
                    <a:p>
                      <a:pPr marL="534670" indent="-342900" algn="ctr">
                        <a:tabLst>
                          <a:tab pos="534670" algn="l"/>
                        </a:tabLst>
                      </a:pPr>
                      <a:r>
                        <a:rPr lang="en-US" dirty="0"/>
                        <a:t>SEP</a:t>
                      </a:r>
                      <a:endParaRPr lang="en-PK" dirty="0"/>
                    </a:p>
                  </a:txBody>
                  <a:tcPr marL="58160" marR="58160" marT="0" marB="0" anchor="ctr"/>
                </a:tc>
                <a:tc>
                  <a:txBody>
                    <a:bodyPr/>
                    <a:lstStyle/>
                    <a:p>
                      <a:pPr marL="534670" indent="-342900" algn="ctr">
                        <a:tabLst>
                          <a:tab pos="534670" algn="l"/>
                        </a:tabLst>
                      </a:pPr>
                      <a:r>
                        <a:rPr lang="en-US" dirty="0"/>
                        <a:t>OCT</a:t>
                      </a:r>
                      <a:endParaRPr lang="en-PK" dirty="0"/>
                    </a:p>
                  </a:txBody>
                  <a:tcPr marL="58160" marR="58160" marT="0" marB="0" anchor="ctr"/>
                </a:tc>
                <a:tc>
                  <a:txBody>
                    <a:bodyPr/>
                    <a:lstStyle/>
                    <a:p>
                      <a:pPr marL="534670" indent="-342900" algn="ctr">
                        <a:tabLst>
                          <a:tab pos="534670" algn="l"/>
                        </a:tabLst>
                      </a:pPr>
                      <a:r>
                        <a:rPr lang="en-US" dirty="0"/>
                        <a:t>NOV</a:t>
                      </a:r>
                      <a:endParaRPr lang="en-PK" dirty="0"/>
                    </a:p>
                  </a:txBody>
                  <a:tcPr marL="58160" marR="58160" marT="0" marB="0" anchor="ctr"/>
                </a:tc>
                <a:tc>
                  <a:txBody>
                    <a:bodyPr/>
                    <a:lstStyle/>
                    <a:p>
                      <a:pPr marL="534670" indent="-342900" algn="ctr">
                        <a:tabLst>
                          <a:tab pos="534670" algn="l"/>
                        </a:tabLst>
                      </a:pPr>
                      <a:r>
                        <a:rPr lang="en-US" dirty="0"/>
                        <a:t>DEC</a:t>
                      </a:r>
                      <a:endParaRPr lang="en-PK" dirty="0"/>
                    </a:p>
                  </a:txBody>
                  <a:tcPr marL="58160" marR="58160" marT="0" marB="0" anchor="ctr"/>
                </a:tc>
                <a:tc>
                  <a:txBody>
                    <a:bodyPr/>
                    <a:lstStyle/>
                    <a:p>
                      <a:pPr marL="534670" indent="-342900" algn="ctr">
                        <a:tabLst>
                          <a:tab pos="534670" algn="l"/>
                        </a:tabLst>
                      </a:pPr>
                      <a:r>
                        <a:rPr lang="en-US" dirty="0"/>
                        <a:t>JAN</a:t>
                      </a:r>
                      <a:endParaRPr lang="en-PK" dirty="0"/>
                    </a:p>
                  </a:txBody>
                  <a:tcPr marL="58160" marR="58160" marT="0" marB="0" anchor="ctr"/>
                </a:tc>
                <a:tc>
                  <a:txBody>
                    <a:bodyPr/>
                    <a:lstStyle/>
                    <a:p>
                      <a:pPr marL="534670" indent="-342900" algn="ctr">
                        <a:tabLst>
                          <a:tab pos="534670" algn="l"/>
                        </a:tabLst>
                      </a:pPr>
                      <a:r>
                        <a:rPr lang="en-US" dirty="0"/>
                        <a:t>FEB</a:t>
                      </a:r>
                      <a:endParaRPr lang="en-PK" dirty="0"/>
                    </a:p>
                  </a:txBody>
                  <a:tcPr marL="58160" marR="58160" marT="0" marB="0" anchor="ctr"/>
                </a:tc>
                <a:tc>
                  <a:txBody>
                    <a:bodyPr/>
                    <a:lstStyle/>
                    <a:p>
                      <a:pPr marL="534670" indent="-342900" algn="ctr">
                        <a:tabLst>
                          <a:tab pos="534670" algn="l"/>
                        </a:tabLst>
                      </a:pPr>
                      <a:r>
                        <a:rPr lang="en-US" dirty="0"/>
                        <a:t>MAR</a:t>
                      </a:r>
                      <a:endParaRPr lang="en-PK" dirty="0"/>
                    </a:p>
                  </a:txBody>
                  <a:tcPr marL="58160" marR="58160" marT="0" marB="0" anchor="ctr"/>
                </a:tc>
                <a:tc>
                  <a:txBody>
                    <a:bodyPr/>
                    <a:lstStyle/>
                    <a:p>
                      <a:pPr marL="534670" indent="-342900" algn="ctr">
                        <a:tabLst>
                          <a:tab pos="534670" algn="l"/>
                        </a:tabLst>
                      </a:pPr>
                      <a:r>
                        <a:rPr lang="en-US" dirty="0"/>
                        <a:t>APR</a:t>
                      </a:r>
                      <a:endParaRPr lang="en-PK" dirty="0"/>
                    </a:p>
                  </a:txBody>
                  <a:tcPr marL="58160" marR="58160" marT="0" marB="0" anchor="ctr"/>
                </a:tc>
                <a:tc>
                  <a:txBody>
                    <a:bodyPr/>
                    <a:lstStyle/>
                    <a:p>
                      <a:pPr marL="534670" indent="-342900" algn="ctr">
                        <a:tabLst>
                          <a:tab pos="534670" algn="l"/>
                        </a:tabLst>
                      </a:pPr>
                      <a:r>
                        <a:rPr lang="en-US" dirty="0"/>
                        <a:t>MAY</a:t>
                      </a:r>
                      <a:endParaRPr lang="en-PK" dirty="0"/>
                    </a:p>
                  </a:txBody>
                  <a:tcPr marL="58160" marR="58160" marT="0" marB="0" anchor="ctr"/>
                </a:tc>
                <a:tc>
                  <a:txBody>
                    <a:bodyPr/>
                    <a:lstStyle/>
                    <a:p>
                      <a:pPr marL="534670" indent="-342900" algn="ctr">
                        <a:tabLst>
                          <a:tab pos="534670" algn="l"/>
                        </a:tabLst>
                      </a:pPr>
                      <a:r>
                        <a:rPr lang="en-US" dirty="0"/>
                        <a:t>JUNE</a:t>
                      </a:r>
                      <a:endParaRPr lang="en-PK" dirty="0"/>
                    </a:p>
                  </a:txBody>
                  <a:tcPr marL="58160" marR="58160" marT="0" marB="0" anchor="ctr"/>
                </a:tc>
                <a:extLst>
                  <a:ext uri="{0D108BD9-81ED-4DB2-BD59-A6C34878D82A}">
                    <a16:rowId xmlns:a16="http://schemas.microsoft.com/office/drawing/2014/main" val="2412394585"/>
                  </a:ext>
                </a:extLst>
              </a:tr>
              <a:tr h="465279">
                <a:tc>
                  <a:txBody>
                    <a:bodyPr/>
                    <a:lstStyle/>
                    <a:p>
                      <a:pPr marL="534670" indent="-342900" algn="r">
                        <a:tabLst>
                          <a:tab pos="534670" algn="l"/>
                        </a:tabLst>
                      </a:pPr>
                      <a:r>
                        <a:rPr lang="en-US" dirty="0"/>
                        <a:t>Project Planning</a:t>
                      </a:r>
                      <a:endParaRPr lang="en-PK" dirty="0"/>
                    </a:p>
                  </a:txBody>
                  <a:tcPr marL="58160" marR="58160" marT="0" marB="0" anchor="ctr"/>
                </a:tc>
                <a:tc>
                  <a:txBody>
                    <a:bodyPr/>
                    <a:lstStyle/>
                    <a:p>
                      <a:pPr marL="534670" indent="-342900" algn="ctr">
                        <a:tabLst>
                          <a:tab pos="534670" algn="l"/>
                        </a:tabLst>
                      </a:pPr>
                      <a:r>
                        <a:rPr lang="en-US" sz="1600" dirty="0"/>
                        <a:t>29</a:t>
                      </a:r>
                      <a:endParaRPr lang="en-PK" sz="1600" dirty="0"/>
                    </a:p>
                  </a:txBody>
                  <a:tcPr marL="58160" marR="58160" marT="0" marB="0" anchor="ctr"/>
                </a:tc>
                <a:tc>
                  <a:txBody>
                    <a:bodyPr/>
                    <a:lstStyle/>
                    <a:p>
                      <a:pPr marL="534670" indent="-342900" algn="ctr">
                        <a:tabLst>
                          <a:tab pos="534670" algn="l"/>
                        </a:tabLst>
                      </a:pPr>
                      <a:r>
                        <a:rPr lang="en-US" sz="1600"/>
                        <a:t>24</a:t>
                      </a:r>
                      <a:endParaRPr lang="en-PK" sz="160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extLst>
                  <a:ext uri="{0D108BD9-81ED-4DB2-BD59-A6C34878D82A}">
                    <a16:rowId xmlns:a16="http://schemas.microsoft.com/office/drawing/2014/main" val="4050276292"/>
                  </a:ext>
                </a:extLst>
              </a:tr>
              <a:tr h="620372">
                <a:tc>
                  <a:txBody>
                    <a:bodyPr/>
                    <a:lstStyle/>
                    <a:p>
                      <a:pPr marL="534670" indent="-342900" algn="r">
                        <a:tabLst>
                          <a:tab pos="534670" algn="l"/>
                        </a:tabLst>
                      </a:pPr>
                      <a:r>
                        <a:rPr lang="en-US" dirty="0"/>
                        <a:t>Requirements Gathering</a:t>
                      </a:r>
                      <a:endParaRPr lang="en-PK"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a:t>01</a:t>
                      </a:r>
                      <a:endParaRPr lang="en-PK" sz="1600"/>
                    </a:p>
                  </a:txBody>
                  <a:tcPr marL="58160" marR="58160" marT="0" marB="0" anchor="ctr"/>
                </a:tc>
                <a:tc>
                  <a:txBody>
                    <a:bodyPr/>
                    <a:lstStyle/>
                    <a:p>
                      <a:pPr marL="534670" indent="-342900" algn="ctr">
                        <a:tabLst>
                          <a:tab pos="534670" algn="l"/>
                        </a:tabLst>
                      </a:pPr>
                      <a:r>
                        <a:rPr lang="en-US" sz="1600" dirty="0"/>
                        <a:t>30</a:t>
                      </a:r>
                      <a:endParaRPr lang="en-PK" sz="1600"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extLst>
                  <a:ext uri="{0D108BD9-81ED-4DB2-BD59-A6C34878D82A}">
                    <a16:rowId xmlns:a16="http://schemas.microsoft.com/office/drawing/2014/main" val="1123684541"/>
                  </a:ext>
                </a:extLst>
              </a:tr>
              <a:tr h="386117">
                <a:tc>
                  <a:txBody>
                    <a:bodyPr/>
                    <a:lstStyle/>
                    <a:p>
                      <a:pPr marL="534670" indent="-342900" algn="r">
                        <a:tabLst>
                          <a:tab pos="534670" algn="l"/>
                        </a:tabLst>
                      </a:pPr>
                      <a:r>
                        <a:rPr lang="en-US" dirty="0"/>
                        <a:t>Document Phase 1</a:t>
                      </a:r>
                      <a:endParaRPr lang="en-PK" dirty="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14 </a:t>
                      </a:r>
                      <a:endParaRPr lang="en-PK" sz="1600"/>
                    </a:p>
                  </a:txBody>
                  <a:tcPr marL="58160" marR="58160" marT="0" marB="0" anchor="ctr"/>
                </a:tc>
                <a:tc>
                  <a:txBody>
                    <a:bodyPr/>
                    <a:lstStyle/>
                    <a:p>
                      <a:pPr marL="534670" indent="-342900" algn="ctr">
                        <a:tabLst>
                          <a:tab pos="534670" algn="l"/>
                        </a:tabLst>
                      </a:pPr>
                      <a:r>
                        <a:rPr lang="en-US" sz="1600" dirty="0"/>
                        <a:t>30</a:t>
                      </a:r>
                      <a:endParaRPr lang="en-PK" sz="1600"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extLst>
                  <a:ext uri="{0D108BD9-81ED-4DB2-BD59-A6C34878D82A}">
                    <a16:rowId xmlns:a16="http://schemas.microsoft.com/office/drawing/2014/main" val="4001838891"/>
                  </a:ext>
                </a:extLst>
              </a:tr>
              <a:tr h="386117">
                <a:tc>
                  <a:txBody>
                    <a:bodyPr/>
                    <a:lstStyle/>
                    <a:p>
                      <a:pPr marL="534670" indent="-342900" algn="r">
                        <a:tabLst>
                          <a:tab pos="534670" algn="l"/>
                        </a:tabLst>
                      </a:pPr>
                      <a:r>
                        <a:rPr lang="en-US" dirty="0"/>
                        <a:t>Design</a:t>
                      </a:r>
                      <a:endParaRPr lang="en-PK"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dirty="0"/>
                        <a:t>01</a:t>
                      </a:r>
                      <a:endParaRPr lang="en-PK" sz="1600" dirty="0"/>
                    </a:p>
                  </a:txBody>
                  <a:tcPr marL="58160" marR="58160" marT="0" marB="0" anchor="ctr"/>
                </a:tc>
                <a:tc>
                  <a:txBody>
                    <a:bodyPr/>
                    <a:lstStyle/>
                    <a:p>
                      <a:pPr marL="534670" indent="-342900" algn="ctr">
                        <a:tabLst>
                          <a:tab pos="534670" algn="l"/>
                        </a:tabLst>
                      </a:pPr>
                      <a:r>
                        <a:rPr lang="en-US" sz="1600"/>
                        <a:t>30</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extLst>
                  <a:ext uri="{0D108BD9-81ED-4DB2-BD59-A6C34878D82A}">
                    <a16:rowId xmlns:a16="http://schemas.microsoft.com/office/drawing/2014/main" val="3791682729"/>
                  </a:ext>
                </a:extLst>
              </a:tr>
              <a:tr h="386117">
                <a:tc>
                  <a:txBody>
                    <a:bodyPr/>
                    <a:lstStyle/>
                    <a:p>
                      <a:pPr marL="534670" indent="-342900" algn="r">
                        <a:tabLst>
                          <a:tab pos="534670" algn="l"/>
                        </a:tabLst>
                      </a:pPr>
                      <a:r>
                        <a:rPr lang="en-US" dirty="0"/>
                        <a:t>Coding</a:t>
                      </a:r>
                      <a:endParaRPr lang="en-PK"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01</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30</a:t>
                      </a:r>
                      <a:endParaRPr lang="en-PK" sz="160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extLst>
                  <a:ext uri="{0D108BD9-81ED-4DB2-BD59-A6C34878D82A}">
                    <a16:rowId xmlns:a16="http://schemas.microsoft.com/office/drawing/2014/main" val="2103231418"/>
                  </a:ext>
                </a:extLst>
              </a:tr>
              <a:tr h="386117">
                <a:tc>
                  <a:txBody>
                    <a:bodyPr/>
                    <a:lstStyle/>
                    <a:p>
                      <a:pPr marL="534670" indent="-342900" algn="r">
                        <a:tabLst>
                          <a:tab pos="534670" algn="l"/>
                        </a:tabLst>
                      </a:pPr>
                      <a:r>
                        <a:rPr lang="en-US" dirty="0"/>
                        <a:t>Implementation</a:t>
                      </a:r>
                      <a:endParaRPr lang="en-PK"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dirty="0"/>
                        <a:t>30</a:t>
                      </a:r>
                      <a:endParaRPr lang="en-PK" sz="1600" dirty="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extLst>
                  <a:ext uri="{0D108BD9-81ED-4DB2-BD59-A6C34878D82A}">
                    <a16:rowId xmlns:a16="http://schemas.microsoft.com/office/drawing/2014/main" val="293946355"/>
                  </a:ext>
                </a:extLst>
              </a:tr>
              <a:tr h="386117">
                <a:tc>
                  <a:txBody>
                    <a:bodyPr/>
                    <a:lstStyle/>
                    <a:p>
                      <a:pPr marL="534670" indent="-342900" algn="r">
                        <a:tabLst>
                          <a:tab pos="534670" algn="l"/>
                        </a:tabLst>
                      </a:pPr>
                      <a:r>
                        <a:rPr lang="en-US" dirty="0"/>
                        <a:t>Testing</a:t>
                      </a:r>
                      <a:endParaRPr lang="en-PK"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30</a:t>
                      </a:r>
                      <a:endParaRPr lang="en-PK" sz="160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extLst>
                  <a:ext uri="{0D108BD9-81ED-4DB2-BD59-A6C34878D82A}">
                    <a16:rowId xmlns:a16="http://schemas.microsoft.com/office/drawing/2014/main" val="467193562"/>
                  </a:ext>
                </a:extLst>
              </a:tr>
              <a:tr h="386117">
                <a:tc>
                  <a:txBody>
                    <a:bodyPr/>
                    <a:lstStyle/>
                    <a:p>
                      <a:pPr marL="534670" indent="-342900" algn="r">
                        <a:tabLst>
                          <a:tab pos="534670" algn="l"/>
                        </a:tabLst>
                      </a:pPr>
                      <a:r>
                        <a:rPr lang="en-US" dirty="0"/>
                        <a:t>Verification</a:t>
                      </a:r>
                      <a:endParaRPr lang="en-PK"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dirty="0"/>
                        <a:t>30</a:t>
                      </a:r>
                      <a:endParaRPr lang="en-PK" sz="1600" dirty="0"/>
                    </a:p>
                  </a:txBody>
                  <a:tcPr marL="58160" marR="58160" marT="0" marB="0" anchor="ctr"/>
                </a:tc>
                <a:extLst>
                  <a:ext uri="{0D108BD9-81ED-4DB2-BD59-A6C34878D82A}">
                    <a16:rowId xmlns:a16="http://schemas.microsoft.com/office/drawing/2014/main" val="988125278"/>
                  </a:ext>
                </a:extLst>
              </a:tr>
            </a:tbl>
          </a:graphicData>
        </a:graphic>
      </p:graphicFrame>
      <p:sp>
        <p:nvSpPr>
          <p:cNvPr id="4" name="Footer Placeholder 3">
            <a:extLst>
              <a:ext uri="{FF2B5EF4-FFF2-40B4-BE49-F238E27FC236}">
                <a16:creationId xmlns:a16="http://schemas.microsoft.com/office/drawing/2014/main" id="{260DA9F9-3629-4B76-8DFE-A4C53C9B4639}"/>
              </a:ext>
            </a:extLst>
          </p:cNvPr>
          <p:cNvSpPr>
            <a:spLocks noGrp="1"/>
          </p:cNvSpPr>
          <p:nvPr>
            <p:ph type="ftr" sz="quarter" idx="11"/>
          </p:nvPr>
        </p:nvSpPr>
        <p:spPr>
          <a:xfrm>
            <a:off x="3279365" y="6388834"/>
            <a:ext cx="5633267" cy="365125"/>
          </a:xfrm>
        </p:spPr>
        <p:txBody>
          <a:bodyPr/>
          <a:lstStyle/>
          <a:p>
            <a:r>
              <a:rPr lang="en-US" dirty="0"/>
              <a:t>FINAL YEAR PROJECT (2019-2023) - Department of Computational Sciences - The University of Faisalabad </a:t>
            </a:r>
            <a:endParaRPr lang="en-GB" dirty="0"/>
          </a:p>
        </p:txBody>
      </p:sp>
      <p:sp>
        <p:nvSpPr>
          <p:cNvPr id="6" name="Slide Number Placeholder 5">
            <a:extLst>
              <a:ext uri="{FF2B5EF4-FFF2-40B4-BE49-F238E27FC236}">
                <a16:creationId xmlns:a16="http://schemas.microsoft.com/office/drawing/2014/main" id="{14976479-FDD1-E3F6-732A-C3868A7A6BAC}"/>
              </a:ext>
            </a:extLst>
          </p:cNvPr>
          <p:cNvSpPr>
            <a:spLocks noGrp="1"/>
          </p:cNvSpPr>
          <p:nvPr>
            <p:ph type="sldNum" sz="quarter" idx="12"/>
          </p:nvPr>
        </p:nvSpPr>
        <p:spPr/>
        <p:txBody>
          <a:bodyPr/>
          <a:lstStyle/>
          <a:p>
            <a:fld id="{92DFE659-B209-4C13-8A0F-3A5791441940}" type="slidenum">
              <a:rPr lang="en-US" smtClean="0"/>
              <a:t>10</a:t>
            </a:fld>
            <a:endParaRPr lang="en-US"/>
          </a:p>
        </p:txBody>
      </p:sp>
    </p:spTree>
    <p:extLst>
      <p:ext uri="{BB962C8B-B14F-4D97-AF65-F5344CB8AC3E}">
        <p14:creationId xmlns:p14="http://schemas.microsoft.com/office/powerpoint/2010/main" val="198035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Constraints</a:t>
            </a:r>
          </a:p>
        </p:txBody>
      </p:sp>
      <p:sp>
        <p:nvSpPr>
          <p:cNvPr id="3" name="Content Placeholder 2"/>
          <p:cNvSpPr>
            <a:spLocks noGrp="1"/>
          </p:cNvSpPr>
          <p:nvPr>
            <p:ph idx="1"/>
          </p:nvPr>
        </p:nvSpPr>
        <p:spPr/>
        <p:txBody>
          <a:bodyPr vert="horz" lIns="0" tIns="45720" rIns="0" bIns="45720" rtlCol="0" anchor="t">
            <a:normAutofit/>
          </a:bodyPr>
          <a:lstStyle/>
          <a:p>
            <a:pPr marL="0" indent="0" algn="just">
              <a:buNone/>
            </a:pPr>
            <a:r>
              <a:rPr lang="en-US" sz="3200" dirty="0"/>
              <a:t>We didn’t find any major constraints to our application as there are very minimal requirements that we need. And we also didn’t find any government policies and regulations related to our app, But I think our main issue can be:</a:t>
            </a:r>
          </a:p>
          <a:p>
            <a:pPr algn="just">
              <a:buFont typeface="Arial" panose="020B0604020202020204" pitchFamily="34" charset="0"/>
              <a:buChar char="•"/>
            </a:pPr>
            <a:r>
              <a:rPr lang="en-US" sz="3200" dirty="0"/>
              <a:t>Person’s verification</a:t>
            </a:r>
            <a:endParaRPr lang="en-GB" sz="3200" dirty="0"/>
          </a:p>
        </p:txBody>
      </p:sp>
      <p:sp>
        <p:nvSpPr>
          <p:cNvPr id="4" name="Footer Placeholder 3"/>
          <p:cNvSpPr>
            <a:spLocks noGrp="1"/>
          </p:cNvSpPr>
          <p:nvPr>
            <p:ph type="ftr" sz="quarter" idx="11"/>
          </p:nvPr>
        </p:nvSpPr>
        <p:spPr>
          <a:xfrm>
            <a:off x="3303767" y="6388834"/>
            <a:ext cx="5645426" cy="365125"/>
          </a:xfrm>
        </p:spPr>
        <p:txBody>
          <a:bodyPr/>
          <a:lstStyle/>
          <a:p>
            <a:r>
              <a:rPr lang="en-US" dirty="0"/>
              <a:t>FINAL YEAR PROJECT (2019-2023) - Department of Computational Sciences - The University of Faisalabad </a:t>
            </a:r>
            <a:endParaRPr lang="en-GB" dirty="0"/>
          </a:p>
        </p:txBody>
      </p:sp>
      <p:sp>
        <p:nvSpPr>
          <p:cNvPr id="5" name="Slide Number Placeholder 4">
            <a:extLst>
              <a:ext uri="{FF2B5EF4-FFF2-40B4-BE49-F238E27FC236}">
                <a16:creationId xmlns:a16="http://schemas.microsoft.com/office/drawing/2014/main" id="{E6B8D430-0111-5A27-B672-FB5D1B807E0A}"/>
              </a:ext>
            </a:extLst>
          </p:cNvPr>
          <p:cNvSpPr>
            <a:spLocks noGrp="1"/>
          </p:cNvSpPr>
          <p:nvPr>
            <p:ph type="sldNum" sz="quarter" idx="12"/>
          </p:nvPr>
        </p:nvSpPr>
        <p:spPr/>
        <p:txBody>
          <a:bodyPr/>
          <a:lstStyle/>
          <a:p>
            <a:fld id="{92DFE659-B209-4C13-8A0F-3A5791441940}" type="slidenum">
              <a:rPr lang="en-US" smtClean="0"/>
              <a:t>11</a:t>
            </a:fld>
            <a:endParaRPr lang="en-US"/>
          </a:p>
        </p:txBody>
      </p:sp>
    </p:spTree>
    <p:extLst>
      <p:ext uri="{BB962C8B-B14F-4D97-AF65-F5344CB8AC3E}">
        <p14:creationId xmlns:p14="http://schemas.microsoft.com/office/powerpoint/2010/main" val="3784536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 / Competition</a:t>
            </a:r>
            <a:endParaRPr lang="en-US" dirty="0"/>
          </a:p>
        </p:txBody>
      </p:sp>
      <p:sp>
        <p:nvSpPr>
          <p:cNvPr id="5" name="Content Placeholder 2">
            <a:extLst>
              <a:ext uri="{FF2B5EF4-FFF2-40B4-BE49-F238E27FC236}">
                <a16:creationId xmlns:a16="http://schemas.microsoft.com/office/drawing/2014/main" id="{57E05A82-2E31-9DC6-0496-77593F5F873F}"/>
              </a:ext>
            </a:extLst>
          </p:cNvPr>
          <p:cNvSpPr>
            <a:spLocks noGrp="1"/>
          </p:cNvSpPr>
          <p:nvPr>
            <p:ph idx="1"/>
          </p:nvPr>
        </p:nvSpPr>
        <p:spPr>
          <a:xfrm>
            <a:off x="1107882" y="2011660"/>
            <a:ext cx="10058400" cy="4023360"/>
          </a:xfrm>
        </p:spPr>
        <p:txBody>
          <a:bodyPr>
            <a:normAutofit/>
          </a:bodyPr>
          <a:lstStyle/>
          <a:p>
            <a:pPr marL="0" indent="0" algn="just">
              <a:buNone/>
            </a:pPr>
            <a:r>
              <a:rPr lang="en-GB" sz="2800" dirty="0"/>
              <a:t>We have compared our project with other market competitors such as </a:t>
            </a:r>
          </a:p>
          <a:p>
            <a:pPr algn="just">
              <a:buFont typeface="Arial" panose="020B0604020202020204" pitchFamily="34" charset="0"/>
              <a:buChar char="•"/>
            </a:pPr>
            <a:r>
              <a:rPr lang="en-GB" sz="2800" dirty="0"/>
              <a:t>SuperTasker,</a:t>
            </a:r>
          </a:p>
          <a:p>
            <a:pPr algn="just">
              <a:buFont typeface="Arial" panose="020B0604020202020204" pitchFamily="34" charset="0"/>
              <a:buChar char="•"/>
            </a:pPr>
            <a:r>
              <a:rPr lang="en-GB" sz="2800" dirty="0"/>
              <a:t>Maher </a:t>
            </a:r>
          </a:p>
          <a:p>
            <a:pPr algn="just">
              <a:buFont typeface="Arial" panose="020B0604020202020204" pitchFamily="34" charset="0"/>
              <a:buChar char="•"/>
            </a:pPr>
            <a:r>
              <a:rPr lang="en-GB" sz="2800" dirty="0"/>
              <a:t>Services Finder.</a:t>
            </a:r>
          </a:p>
          <a:p>
            <a:pPr marL="0" indent="0" algn="just">
              <a:buNone/>
            </a:pPr>
            <a:r>
              <a:rPr lang="en-GB" sz="2800" dirty="0"/>
              <a:t> All of these applications are company based and some of them are working and some are not. The following table is showing the comparison according to the features:</a:t>
            </a:r>
          </a:p>
        </p:txBody>
      </p:sp>
      <p:sp>
        <p:nvSpPr>
          <p:cNvPr id="4" name="Footer Placeholder 3"/>
          <p:cNvSpPr>
            <a:spLocks noGrp="1"/>
          </p:cNvSpPr>
          <p:nvPr>
            <p:ph type="ftr" sz="quarter" idx="11"/>
          </p:nvPr>
        </p:nvSpPr>
        <p:spPr>
          <a:xfrm>
            <a:off x="3311433" y="6492875"/>
            <a:ext cx="5630093" cy="365125"/>
          </a:xfrm>
        </p:spPr>
        <p:txBody>
          <a:bodyPr/>
          <a:lstStyle/>
          <a:p>
            <a:r>
              <a:rPr lang="en-US"/>
              <a:t>FINAL YEAR PROJECT (2019-2023) - Department of Computational Sciences - The University of Faisalabad </a:t>
            </a:r>
            <a:endParaRPr lang="en-US" dirty="0"/>
          </a:p>
        </p:txBody>
      </p:sp>
      <p:sp>
        <p:nvSpPr>
          <p:cNvPr id="3" name="Slide Number Placeholder 2">
            <a:extLst>
              <a:ext uri="{FF2B5EF4-FFF2-40B4-BE49-F238E27FC236}">
                <a16:creationId xmlns:a16="http://schemas.microsoft.com/office/drawing/2014/main" id="{352CEDC3-4AF9-7488-DEBD-0C7A47BDA7BA}"/>
              </a:ext>
            </a:extLst>
          </p:cNvPr>
          <p:cNvSpPr>
            <a:spLocks noGrp="1"/>
          </p:cNvSpPr>
          <p:nvPr>
            <p:ph type="sldNum" sz="quarter" idx="12"/>
          </p:nvPr>
        </p:nvSpPr>
        <p:spPr/>
        <p:txBody>
          <a:bodyPr/>
          <a:lstStyle/>
          <a:p>
            <a:fld id="{92DFE659-B209-4C13-8A0F-3A5791441940}" type="slidenum">
              <a:rPr lang="en-US" smtClean="0"/>
              <a:t>12</a:t>
            </a:fld>
            <a:endParaRPr lang="en-US"/>
          </a:p>
        </p:txBody>
      </p:sp>
    </p:spTree>
    <p:extLst>
      <p:ext uri="{BB962C8B-B14F-4D97-AF65-F5344CB8AC3E}">
        <p14:creationId xmlns:p14="http://schemas.microsoft.com/office/powerpoint/2010/main" val="2998190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Comparison Table</a:t>
            </a:r>
          </a:p>
        </p:txBody>
      </p:sp>
      <p:graphicFrame>
        <p:nvGraphicFramePr>
          <p:cNvPr id="56" name="Content Placeholder 7">
            <a:extLst>
              <a:ext uri="{FF2B5EF4-FFF2-40B4-BE49-F238E27FC236}">
                <a16:creationId xmlns:a16="http://schemas.microsoft.com/office/drawing/2014/main" id="{555175B0-1178-5531-5868-13D199DFE6E8}"/>
              </a:ext>
            </a:extLst>
          </p:cNvPr>
          <p:cNvGraphicFramePr>
            <a:graphicFrameLocks noGrp="1"/>
          </p:cNvGraphicFramePr>
          <p:nvPr>
            <p:ph idx="1"/>
            <p:extLst>
              <p:ext uri="{D42A27DB-BD31-4B8C-83A1-F6EECF244321}">
                <p14:modId xmlns:p14="http://schemas.microsoft.com/office/powerpoint/2010/main" val="3098186376"/>
              </p:ext>
            </p:extLst>
          </p:nvPr>
        </p:nvGraphicFramePr>
        <p:xfrm>
          <a:off x="905773" y="1710905"/>
          <a:ext cx="10455287" cy="4760099"/>
        </p:xfrm>
        <a:graphic>
          <a:graphicData uri="http://schemas.openxmlformats.org/drawingml/2006/table">
            <a:tbl>
              <a:tblPr firstRow="1" firstCol="1" bandRow="1">
                <a:tableStyleId>{5C22544A-7EE6-4342-B048-85BDC9FD1C3A}</a:tableStyleId>
              </a:tblPr>
              <a:tblGrid>
                <a:gridCol w="2740634">
                  <a:extLst>
                    <a:ext uri="{9D8B030D-6E8A-4147-A177-3AD203B41FA5}">
                      <a16:colId xmlns:a16="http://schemas.microsoft.com/office/drawing/2014/main" val="3229932136"/>
                    </a:ext>
                  </a:extLst>
                </a:gridCol>
                <a:gridCol w="1586819">
                  <a:extLst>
                    <a:ext uri="{9D8B030D-6E8A-4147-A177-3AD203B41FA5}">
                      <a16:colId xmlns:a16="http://schemas.microsoft.com/office/drawing/2014/main" val="2991690204"/>
                    </a:ext>
                  </a:extLst>
                </a:gridCol>
                <a:gridCol w="2388945">
                  <a:extLst>
                    <a:ext uri="{9D8B030D-6E8A-4147-A177-3AD203B41FA5}">
                      <a16:colId xmlns:a16="http://schemas.microsoft.com/office/drawing/2014/main" val="4247425336"/>
                    </a:ext>
                  </a:extLst>
                </a:gridCol>
                <a:gridCol w="2018612">
                  <a:extLst>
                    <a:ext uri="{9D8B030D-6E8A-4147-A177-3AD203B41FA5}">
                      <a16:colId xmlns:a16="http://schemas.microsoft.com/office/drawing/2014/main" val="1612408140"/>
                    </a:ext>
                  </a:extLst>
                </a:gridCol>
                <a:gridCol w="1720277">
                  <a:extLst>
                    <a:ext uri="{9D8B030D-6E8A-4147-A177-3AD203B41FA5}">
                      <a16:colId xmlns:a16="http://schemas.microsoft.com/office/drawing/2014/main" val="4063205324"/>
                    </a:ext>
                  </a:extLst>
                </a:gridCol>
              </a:tblGrid>
              <a:tr h="765611">
                <a:tc>
                  <a:txBody>
                    <a:bodyPr/>
                    <a:lstStyle/>
                    <a:p>
                      <a:pPr algn="ctr"/>
                      <a:r>
                        <a:rPr lang="en-US" dirty="0"/>
                        <a:t>Features</a:t>
                      </a:r>
                      <a:endParaRPr lang="en-PK" dirty="0"/>
                    </a:p>
                  </a:txBody>
                  <a:tcPr marL="77940" marR="77940" marT="77940" marB="77940"/>
                </a:tc>
                <a:tc>
                  <a:txBody>
                    <a:bodyPr/>
                    <a:lstStyle/>
                    <a:p>
                      <a:pPr algn="ctr"/>
                      <a:r>
                        <a:rPr lang="en-US" dirty="0"/>
                        <a:t>(Maher, 2020)</a:t>
                      </a:r>
                      <a:endParaRPr lang="en-PK" dirty="0"/>
                    </a:p>
                  </a:txBody>
                  <a:tcPr marL="77940" marR="77940" marT="77940" marB="77940"/>
                </a:tc>
                <a:tc>
                  <a:txBody>
                    <a:bodyPr/>
                    <a:lstStyle/>
                    <a:p>
                      <a:pPr algn="ctr"/>
                      <a:r>
                        <a:rPr lang="en-US" dirty="0"/>
                        <a:t>(SuperTasker.pk, 2019)</a:t>
                      </a:r>
                      <a:endParaRPr lang="en-PK" dirty="0"/>
                    </a:p>
                  </a:txBody>
                  <a:tcPr marL="77940" marR="77940" marT="77940" marB="77940"/>
                </a:tc>
                <a:tc>
                  <a:txBody>
                    <a:bodyPr/>
                    <a:lstStyle/>
                    <a:p>
                      <a:pPr algn="ctr"/>
                      <a:r>
                        <a:rPr lang="en-US" dirty="0"/>
                        <a:t>(Services Finder, 2018)</a:t>
                      </a:r>
                      <a:endParaRPr lang="en-PK" dirty="0"/>
                    </a:p>
                  </a:txBody>
                  <a:tcPr marL="77940" marR="77940" marT="77940" marB="77940"/>
                </a:tc>
                <a:tc>
                  <a:txBody>
                    <a:bodyPr/>
                    <a:lstStyle/>
                    <a:p>
                      <a:pPr algn="ctr"/>
                      <a:r>
                        <a:rPr lang="en-US" dirty="0"/>
                        <a:t>EASP</a:t>
                      </a:r>
                      <a:endParaRPr lang="en-PK" dirty="0"/>
                    </a:p>
                  </a:txBody>
                  <a:tcPr marL="77940" marR="77940" marT="77940" marB="77940"/>
                </a:tc>
                <a:extLst>
                  <a:ext uri="{0D108BD9-81ED-4DB2-BD59-A6C34878D82A}">
                    <a16:rowId xmlns:a16="http://schemas.microsoft.com/office/drawing/2014/main" val="2685619291"/>
                  </a:ext>
                </a:extLst>
              </a:tr>
              <a:tr h="499311">
                <a:tc>
                  <a:txBody>
                    <a:bodyPr/>
                    <a:lstStyle/>
                    <a:p>
                      <a:r>
                        <a:rPr lang="en-US" dirty="0"/>
                        <a:t>For Freelancers</a:t>
                      </a:r>
                      <a:endParaRPr lang="en-PK" dirty="0"/>
                    </a:p>
                  </a:txBody>
                  <a:tcPr marL="77940" marR="77940" marT="77940" marB="77940" anchor="ctr"/>
                </a:tc>
                <a:tc>
                  <a:txBody>
                    <a:bodyPr/>
                    <a:lstStyle/>
                    <a:p>
                      <a:pPr marL="0" lvl="0" indent="0" algn="ctr">
                        <a:buFont typeface="Symbol" panose="05050102010706020507" pitchFamily="18" charset="2"/>
                        <a:buNone/>
                      </a:pPr>
                      <a:r>
                        <a:rPr lang="en-US" dirty="0"/>
                        <a:t> ▪</a:t>
                      </a:r>
                      <a:endParaRPr lang="en-PK" dirty="0"/>
                    </a:p>
                  </a:txBody>
                  <a:tcPr marL="77940" marR="77940" marT="77940" marB="77940" anchor="ctr"/>
                </a:tc>
                <a:tc>
                  <a:txBody>
                    <a:bodyPr/>
                    <a:lstStyle/>
                    <a:p>
                      <a:pPr algn="ctr"/>
                      <a:r>
                        <a:rPr lang="en-US" dirty="0"/>
                        <a:t>✔</a:t>
                      </a:r>
                      <a:endParaRPr lang="en-PK" dirty="0"/>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endParaRPr lang="en-PK" dirty="0"/>
                    </a:p>
                  </a:txBody>
                  <a:tcPr marL="77940" marR="77940" marT="77940" marB="77940" anchor="ctr"/>
                </a:tc>
                <a:tc>
                  <a:txBody>
                    <a:bodyPr/>
                    <a:lstStyle/>
                    <a:p>
                      <a:pPr algn="ctr"/>
                      <a:r>
                        <a:rPr lang="en-US" dirty="0"/>
                        <a:t>✔</a:t>
                      </a:r>
                      <a:endParaRPr lang="en-PK" dirty="0"/>
                    </a:p>
                  </a:txBody>
                  <a:tcPr marL="77940" marR="77940" marT="77940" marB="77940" anchor="ctr"/>
                </a:tc>
                <a:extLst>
                  <a:ext uri="{0D108BD9-81ED-4DB2-BD59-A6C34878D82A}">
                    <a16:rowId xmlns:a16="http://schemas.microsoft.com/office/drawing/2014/main" val="318275493"/>
                  </a:ext>
                </a:extLst>
              </a:tr>
              <a:tr h="499311">
                <a:tc>
                  <a:txBody>
                    <a:bodyPr/>
                    <a:lstStyle/>
                    <a:p>
                      <a:r>
                        <a:rPr lang="en-US" dirty="0"/>
                        <a:t>Services Category</a:t>
                      </a:r>
                      <a:endParaRPr lang="en-PK" dirty="0"/>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 ▪</a:t>
                      </a:r>
                      <a:endParaRPr lang="en-PK" dirty="0"/>
                    </a:p>
                  </a:txBody>
                  <a:tcPr marL="77940" marR="77940" marT="77940" marB="77940" anchor="ctr"/>
                </a:tc>
                <a:tc>
                  <a:txBody>
                    <a:bodyPr/>
                    <a:lstStyle/>
                    <a:p>
                      <a:pPr marL="0" marR="0" lvl="0" indent="0" algn="ctr" defTabSz="914400">
                        <a:lnSpc>
                          <a:spcPct val="100000"/>
                        </a:lnSpc>
                        <a:spcBef>
                          <a:spcPts val="0"/>
                        </a:spcBef>
                        <a:spcAft>
                          <a:spcPts val="0"/>
                        </a:spcAft>
                        <a:buNone/>
                        <a:tabLst/>
                        <a:defRPr/>
                      </a:pPr>
                      <a:r>
                        <a:rPr lang="en-US" sz="1800" b="0" i="0" u="none" strike="noStrike" noProof="0" dirty="0">
                          <a:latin typeface="Calibri"/>
                        </a:rPr>
                        <a:t>▪</a:t>
                      </a:r>
                      <a:endParaRPr lang="en-US" dirty="0"/>
                    </a:p>
                  </a:txBody>
                  <a:tcPr marL="77940" marR="77940" marT="77940" marB="77940" anchor="ctr"/>
                </a:tc>
                <a:tc>
                  <a:txBody>
                    <a:bodyPr/>
                    <a:lstStyle/>
                    <a:p>
                      <a:pPr algn="ctr"/>
                      <a:r>
                        <a:rPr lang="en-US" dirty="0"/>
                        <a:t>✔</a:t>
                      </a:r>
                      <a:endParaRPr lang="en-PK" dirty="0"/>
                    </a:p>
                  </a:txBody>
                  <a:tcPr marL="77940" marR="77940" marT="77940" marB="77940" anchor="ctr"/>
                </a:tc>
                <a:tc>
                  <a:txBody>
                    <a:bodyPr/>
                    <a:lstStyle/>
                    <a:p>
                      <a:pPr algn="ctr"/>
                      <a:r>
                        <a:rPr lang="en-US" dirty="0"/>
                        <a:t>✔</a:t>
                      </a:r>
                      <a:endParaRPr lang="en-PK" dirty="0"/>
                    </a:p>
                  </a:txBody>
                  <a:tcPr marL="77940" marR="77940" marT="77940" marB="77940"/>
                </a:tc>
                <a:extLst>
                  <a:ext uri="{0D108BD9-81ED-4DB2-BD59-A6C34878D82A}">
                    <a16:rowId xmlns:a16="http://schemas.microsoft.com/office/drawing/2014/main" val="3191449247"/>
                  </a:ext>
                </a:extLst>
              </a:tr>
              <a:tr h="499311">
                <a:tc>
                  <a:txBody>
                    <a:bodyPr/>
                    <a:lstStyle/>
                    <a:p>
                      <a:r>
                        <a:rPr lang="en-US" dirty="0"/>
                        <a:t>Backend Support</a:t>
                      </a:r>
                      <a:endParaRPr lang="en-PK" dirty="0"/>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 ▪</a:t>
                      </a:r>
                      <a:endParaRPr lang="en-PK" dirty="0"/>
                    </a:p>
                  </a:txBody>
                  <a:tcPr marL="77940" marR="77940" marT="77940" marB="77940" anchor="ctr"/>
                </a:tc>
                <a:tc>
                  <a:txBody>
                    <a:bodyPr/>
                    <a:lstStyle/>
                    <a:p>
                      <a:pPr algn="ctr"/>
                      <a:r>
                        <a:rPr lang="en-US" dirty="0"/>
                        <a:t>✔</a:t>
                      </a:r>
                      <a:endParaRPr lang="en-PK" dirty="0"/>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 ▪</a:t>
                      </a:r>
                      <a:endParaRPr lang="en-PK" dirty="0"/>
                    </a:p>
                  </a:txBody>
                  <a:tcPr marL="77940" marR="77940" marT="77940" marB="77940" anchor="ctr"/>
                </a:tc>
                <a:tc>
                  <a:txBody>
                    <a:bodyPr/>
                    <a:lstStyle/>
                    <a:p>
                      <a:pPr algn="ctr"/>
                      <a:r>
                        <a:rPr lang="en-US" dirty="0"/>
                        <a:t>✔</a:t>
                      </a:r>
                      <a:endParaRPr lang="en-PK" dirty="0"/>
                    </a:p>
                  </a:txBody>
                  <a:tcPr marL="77940" marR="77940" marT="77940" marB="77940"/>
                </a:tc>
                <a:extLst>
                  <a:ext uri="{0D108BD9-81ED-4DB2-BD59-A6C34878D82A}">
                    <a16:rowId xmlns:a16="http://schemas.microsoft.com/office/drawing/2014/main" val="2176598023"/>
                  </a:ext>
                </a:extLst>
              </a:tr>
              <a:tr h="499311">
                <a:tc>
                  <a:txBody>
                    <a:bodyPr/>
                    <a:lstStyle/>
                    <a:p>
                      <a:r>
                        <a:rPr lang="en-US" dirty="0"/>
                        <a:t>Chat Support</a:t>
                      </a:r>
                      <a:endParaRPr lang="en-PK" dirty="0"/>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 ▪</a:t>
                      </a:r>
                      <a:endParaRPr lang="en-PK" dirty="0"/>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endParaRPr lang="en-PK" dirty="0"/>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 ▪</a:t>
                      </a:r>
                      <a:endParaRPr lang="en-PK" dirty="0"/>
                    </a:p>
                  </a:txBody>
                  <a:tcPr marL="77940" marR="77940" marT="77940" marB="77940" anchor="ctr"/>
                </a:tc>
                <a:tc>
                  <a:txBody>
                    <a:bodyPr/>
                    <a:lstStyle/>
                    <a:p>
                      <a:pPr algn="ctr"/>
                      <a:r>
                        <a:rPr lang="en-US" dirty="0"/>
                        <a:t>✔</a:t>
                      </a:r>
                      <a:endParaRPr lang="en-PK" dirty="0"/>
                    </a:p>
                  </a:txBody>
                  <a:tcPr marL="77940" marR="77940" marT="77940" marB="77940"/>
                </a:tc>
                <a:extLst>
                  <a:ext uri="{0D108BD9-81ED-4DB2-BD59-A6C34878D82A}">
                    <a16:rowId xmlns:a16="http://schemas.microsoft.com/office/drawing/2014/main" val="1973447049"/>
                  </a:ext>
                </a:extLst>
              </a:tr>
              <a:tr h="499311">
                <a:tc>
                  <a:txBody>
                    <a:bodyPr/>
                    <a:lstStyle/>
                    <a:p>
                      <a:r>
                        <a:rPr lang="en-US" dirty="0"/>
                        <a:t>User can Post Service</a:t>
                      </a:r>
                      <a:endParaRPr lang="en-PK" dirty="0"/>
                    </a:p>
                  </a:txBody>
                  <a:tcPr marL="77940" marR="77940" marT="77940" marB="77940" anchor="ctr"/>
                </a:tc>
                <a:tc>
                  <a:txBody>
                    <a:bodyPr/>
                    <a:lstStyle/>
                    <a:p>
                      <a:pPr algn="ctr"/>
                      <a:r>
                        <a:rPr lang="en-US" dirty="0"/>
                        <a:t>✔</a:t>
                      </a:r>
                      <a:endParaRPr lang="en-PK" dirty="0"/>
                    </a:p>
                  </a:txBody>
                  <a:tcPr marL="77940" marR="77940" marT="77940" marB="77940" anchor="ctr"/>
                </a:tc>
                <a:tc>
                  <a:txBody>
                    <a:bodyPr/>
                    <a:lstStyle/>
                    <a:p>
                      <a:pPr lvl="0" algn="ctr">
                        <a:lnSpc>
                          <a:spcPct val="100000"/>
                        </a:lnSpc>
                        <a:spcBef>
                          <a:spcPts val="0"/>
                        </a:spcBef>
                        <a:spcAft>
                          <a:spcPts val="0"/>
                        </a:spcAft>
                        <a:buNone/>
                      </a:pPr>
                      <a:r>
                        <a:rPr lang="en-US" sz="1800" b="0" i="0" u="none" strike="noStrike" noProof="0" dirty="0">
                          <a:latin typeface="Calibri"/>
                        </a:rPr>
                        <a:t> ▪</a:t>
                      </a:r>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 ▪</a:t>
                      </a:r>
                      <a:endParaRPr lang="en-PK" dirty="0"/>
                    </a:p>
                  </a:txBody>
                  <a:tcPr marL="77940" marR="77940" marT="77940" marB="77940" anchor="ctr"/>
                </a:tc>
                <a:tc>
                  <a:txBody>
                    <a:bodyPr/>
                    <a:lstStyle/>
                    <a:p>
                      <a:pPr algn="ctr"/>
                      <a:r>
                        <a:rPr lang="en-US" dirty="0"/>
                        <a:t>✔</a:t>
                      </a:r>
                      <a:endParaRPr lang="en-PK" dirty="0"/>
                    </a:p>
                  </a:txBody>
                  <a:tcPr marL="77940" marR="77940" marT="77940" marB="77940"/>
                </a:tc>
                <a:extLst>
                  <a:ext uri="{0D108BD9-81ED-4DB2-BD59-A6C34878D82A}">
                    <a16:rowId xmlns:a16="http://schemas.microsoft.com/office/drawing/2014/main" val="1027680781"/>
                  </a:ext>
                </a:extLst>
              </a:tr>
              <a:tr h="499311">
                <a:tc>
                  <a:txBody>
                    <a:bodyPr/>
                    <a:lstStyle/>
                    <a:p>
                      <a:r>
                        <a:rPr lang="en-US" dirty="0"/>
                        <a:t>Client can Post Task</a:t>
                      </a:r>
                      <a:endParaRPr lang="en-PK" dirty="0"/>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endParaRPr lang="en-PK" dirty="0"/>
                    </a:p>
                  </a:txBody>
                  <a:tcPr marL="77940" marR="77940" marT="77940" marB="77940" anchor="ctr"/>
                </a:tc>
                <a:tc>
                  <a:txBody>
                    <a:bodyPr/>
                    <a:lstStyle/>
                    <a:p>
                      <a:pPr algn="ctr"/>
                      <a:r>
                        <a:rPr lang="en-US" dirty="0"/>
                        <a:t>✔</a:t>
                      </a:r>
                      <a:endParaRPr lang="en-PK" dirty="0"/>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 ▪</a:t>
                      </a:r>
                      <a:endParaRPr lang="en-PK" dirty="0"/>
                    </a:p>
                  </a:txBody>
                  <a:tcPr marL="77940" marR="77940" marT="77940" marB="77940" anchor="ctr"/>
                </a:tc>
                <a:tc>
                  <a:txBody>
                    <a:bodyPr/>
                    <a:lstStyle/>
                    <a:p>
                      <a:pPr lvl="0" algn="ctr">
                        <a:lnSpc>
                          <a:spcPct val="100000"/>
                        </a:lnSpc>
                        <a:spcBef>
                          <a:spcPts val="0"/>
                        </a:spcBef>
                        <a:spcAft>
                          <a:spcPts val="0"/>
                        </a:spcAft>
                        <a:buNone/>
                      </a:pPr>
                      <a:r>
                        <a:rPr lang="en-US" sz="1800" b="0" i="0" u="none" strike="noStrike" noProof="0" dirty="0">
                          <a:latin typeface="Calibri"/>
                        </a:rPr>
                        <a:t> ▪</a:t>
                      </a:r>
                    </a:p>
                  </a:txBody>
                  <a:tcPr marL="77940" marR="77940" marT="77940" marB="77940"/>
                </a:tc>
                <a:extLst>
                  <a:ext uri="{0D108BD9-81ED-4DB2-BD59-A6C34878D82A}">
                    <a16:rowId xmlns:a16="http://schemas.microsoft.com/office/drawing/2014/main" val="1151979403"/>
                  </a:ext>
                </a:extLst>
              </a:tr>
              <a:tr h="499311">
                <a:tc>
                  <a:txBody>
                    <a:bodyPr/>
                    <a:lstStyle/>
                    <a:p>
                      <a:r>
                        <a:rPr lang="en-US" dirty="0"/>
                        <a:t>Gig Posting</a:t>
                      </a:r>
                      <a:endParaRPr lang="en-PK" dirty="0"/>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 ▪</a:t>
                      </a:r>
                      <a:endParaRPr lang="en-PK" dirty="0"/>
                    </a:p>
                  </a:txBody>
                  <a:tcPr marL="77940" marR="77940" marT="77940" marB="77940" anchor="ctr"/>
                </a:tc>
                <a:tc>
                  <a:txBody>
                    <a:bodyPr/>
                    <a:lstStyle/>
                    <a:p>
                      <a:pPr marL="0" lvl="0" indent="0" algn="ctr">
                        <a:buNone/>
                      </a:pPr>
                      <a:r>
                        <a:rPr lang="en-US" sz="1800" b="0" i="0" u="none" strike="noStrike" noProof="0" dirty="0">
                          <a:latin typeface="Calibri"/>
                        </a:rPr>
                        <a:t>▪</a:t>
                      </a:r>
                      <a:endParaRPr lang="en-US" dirty="0"/>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 ▪</a:t>
                      </a:r>
                      <a:endParaRPr lang="en-PK" dirty="0"/>
                    </a:p>
                  </a:txBody>
                  <a:tcPr marL="77940" marR="77940" marT="77940" marB="77940" anchor="ctr"/>
                </a:tc>
                <a:tc>
                  <a:txBody>
                    <a:bodyPr/>
                    <a:lstStyle/>
                    <a:p>
                      <a:pPr algn="ctr"/>
                      <a:r>
                        <a:rPr lang="en-US" dirty="0"/>
                        <a:t>✔</a:t>
                      </a:r>
                      <a:endParaRPr lang="en-US"/>
                    </a:p>
                  </a:txBody>
                  <a:tcPr marL="77940" marR="77940" marT="77940" marB="77940"/>
                </a:tc>
                <a:extLst>
                  <a:ext uri="{0D108BD9-81ED-4DB2-BD59-A6C34878D82A}">
                    <a16:rowId xmlns:a16="http://schemas.microsoft.com/office/drawing/2014/main" val="730453114"/>
                  </a:ext>
                </a:extLst>
              </a:tr>
              <a:tr h="499311">
                <a:tc>
                  <a:txBody>
                    <a:bodyPr/>
                    <a:lstStyle/>
                    <a:p>
                      <a:pPr lvl="0">
                        <a:buNone/>
                      </a:pPr>
                      <a:r>
                        <a:rPr lang="en-US" dirty="0"/>
                        <a:t>Map Support</a:t>
                      </a:r>
                    </a:p>
                  </a:txBody>
                  <a:tcPr marL="77940" marR="77940" marT="77940" marB="77940" anchor="ctr"/>
                </a:tc>
                <a:tc>
                  <a:txBody>
                    <a:bodyPr/>
                    <a:lstStyle/>
                    <a:p>
                      <a:pPr marL="0" lvl="0" indent="0" algn="ctr" defTabSz="914400">
                        <a:lnSpc>
                          <a:spcPct val="100000"/>
                        </a:lnSpc>
                        <a:spcBef>
                          <a:spcPts val="0"/>
                        </a:spcBef>
                        <a:spcAft>
                          <a:spcPts val="0"/>
                        </a:spcAft>
                        <a:buNone/>
                        <a:tabLst/>
                        <a:defRPr/>
                      </a:pPr>
                      <a:r>
                        <a:rPr lang="en-US" sz="1800" b="0" i="0" u="none" strike="noStrike" noProof="0" dirty="0">
                          <a:solidFill>
                            <a:srgbClr val="000000"/>
                          </a:solidFill>
                          <a:latin typeface="Calibri"/>
                        </a:rPr>
                        <a:t>▪</a:t>
                      </a:r>
                      <a:endParaRPr lang="en-US" dirty="0"/>
                    </a:p>
                  </a:txBody>
                  <a:tcPr marL="77940" marR="77940" marT="77940" marB="77940" anchor="ctr"/>
                </a:tc>
                <a:tc>
                  <a:txBody>
                    <a:bodyPr/>
                    <a:lstStyle/>
                    <a:p>
                      <a:pPr marL="0" lvl="0" indent="0" algn="ctr">
                        <a:buNone/>
                      </a:pPr>
                      <a:r>
                        <a:rPr lang="en-US" sz="1800" b="0" i="0" u="none" strike="noStrike" noProof="0" dirty="0">
                          <a:solidFill>
                            <a:srgbClr val="000000"/>
                          </a:solidFill>
                          <a:latin typeface="Calibri"/>
                        </a:rPr>
                        <a:t>▪</a:t>
                      </a:r>
                      <a:endParaRPr lang="en-US" dirty="0"/>
                    </a:p>
                  </a:txBody>
                  <a:tcPr marL="77940" marR="77940" marT="77940" marB="77940" anchor="ctr"/>
                </a:tc>
                <a:tc>
                  <a:txBody>
                    <a:bodyPr/>
                    <a:lstStyle/>
                    <a:p>
                      <a:pPr marL="0" lvl="0" indent="0" algn="ctr" defTabSz="914400">
                        <a:lnSpc>
                          <a:spcPct val="100000"/>
                        </a:lnSpc>
                        <a:spcBef>
                          <a:spcPts val="0"/>
                        </a:spcBef>
                        <a:spcAft>
                          <a:spcPts val="0"/>
                        </a:spcAft>
                        <a:buNone/>
                        <a:tabLst/>
                        <a:defRPr/>
                      </a:pPr>
                      <a:r>
                        <a:rPr lang="en-US" sz="1800" b="0" i="0" u="none" strike="noStrike" noProof="0" dirty="0">
                          <a:solidFill>
                            <a:srgbClr val="000000"/>
                          </a:solidFill>
                          <a:latin typeface="Calibri"/>
                        </a:rPr>
                        <a:t>▪</a:t>
                      </a:r>
                      <a:endParaRPr lang="en-US" dirty="0"/>
                    </a:p>
                  </a:txBody>
                  <a:tcPr marL="77940" marR="77940" marT="77940" marB="77940" anchor="ctr"/>
                </a:tc>
                <a:tc>
                  <a:txBody>
                    <a:bodyPr/>
                    <a:lstStyle/>
                    <a:p>
                      <a:pPr lvl="0" algn="ctr">
                        <a:lnSpc>
                          <a:spcPct val="100000"/>
                        </a:lnSpc>
                        <a:spcBef>
                          <a:spcPts val="0"/>
                        </a:spcBef>
                        <a:spcAft>
                          <a:spcPts val="0"/>
                        </a:spcAft>
                        <a:buNone/>
                      </a:pPr>
                      <a:r>
                        <a:rPr lang="en-US" sz="1800" b="0" i="0" u="none" strike="noStrike" noProof="0" dirty="0">
                          <a:solidFill>
                            <a:srgbClr val="000000"/>
                          </a:solidFill>
                          <a:latin typeface="Calibri"/>
                        </a:rPr>
                        <a:t>✔</a:t>
                      </a:r>
                    </a:p>
                  </a:txBody>
                  <a:tcPr marL="77940" marR="77940" marT="77940" marB="77940"/>
                </a:tc>
                <a:extLst>
                  <a:ext uri="{0D108BD9-81ED-4DB2-BD59-A6C34878D82A}">
                    <a16:rowId xmlns:a16="http://schemas.microsoft.com/office/drawing/2014/main" val="370623785"/>
                  </a:ext>
                </a:extLst>
              </a:tr>
            </a:tbl>
          </a:graphicData>
        </a:graphic>
      </p:graphicFrame>
      <p:sp>
        <p:nvSpPr>
          <p:cNvPr id="4" name="Footer Placeholder 3"/>
          <p:cNvSpPr>
            <a:spLocks noGrp="1"/>
          </p:cNvSpPr>
          <p:nvPr>
            <p:ph type="ftr" sz="quarter" idx="11"/>
          </p:nvPr>
        </p:nvSpPr>
        <p:spPr/>
        <p:txBody>
          <a:bodyPr>
            <a:normAutofit/>
          </a:bodyPr>
          <a:lstStyle/>
          <a:p>
            <a:pPr>
              <a:lnSpc>
                <a:spcPct val="90000"/>
              </a:lnSpc>
              <a:spcAft>
                <a:spcPts val="600"/>
              </a:spcAft>
            </a:pPr>
            <a:r>
              <a:rPr lang="en-US" dirty="0"/>
              <a:t>FINAL YEAR PROJECT (2019-2023) - Department of Computational Sciences - The University of Faisalabad </a:t>
            </a:r>
            <a:endParaRPr lang="en-GB" dirty="0"/>
          </a:p>
        </p:txBody>
      </p:sp>
      <p:sp>
        <p:nvSpPr>
          <p:cNvPr id="3" name="Slide Number Placeholder 2">
            <a:extLst>
              <a:ext uri="{FF2B5EF4-FFF2-40B4-BE49-F238E27FC236}">
                <a16:creationId xmlns:a16="http://schemas.microsoft.com/office/drawing/2014/main" id="{EF951902-2ECB-3DC1-F95F-A119B0571D56}"/>
              </a:ext>
            </a:extLst>
          </p:cNvPr>
          <p:cNvSpPr>
            <a:spLocks noGrp="1"/>
          </p:cNvSpPr>
          <p:nvPr>
            <p:ph type="sldNum" sz="quarter" idx="12"/>
          </p:nvPr>
        </p:nvSpPr>
        <p:spPr/>
        <p:txBody>
          <a:bodyPr/>
          <a:lstStyle/>
          <a:p>
            <a:fld id="{92DFE659-B209-4C13-8A0F-3A5791441940}" type="slidenum">
              <a:rPr lang="en-US" smtClean="0"/>
              <a:t>13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2E7B-471B-46B5-BD42-64E16D85E6DB}"/>
              </a:ext>
            </a:extLst>
          </p:cNvPr>
          <p:cNvSpPr>
            <a:spLocks noGrp="1"/>
          </p:cNvSpPr>
          <p:nvPr>
            <p:ph type="title"/>
          </p:nvPr>
        </p:nvSpPr>
        <p:spPr/>
        <p:txBody>
          <a:bodyPr>
            <a:normAutofit/>
          </a:bodyPr>
          <a:lstStyle/>
          <a:p>
            <a:r>
              <a:rPr lang="en-US"/>
              <a:t>Tools and Technology</a:t>
            </a:r>
          </a:p>
        </p:txBody>
      </p:sp>
      <p:graphicFrame>
        <p:nvGraphicFramePr>
          <p:cNvPr id="23" name="Content Placeholder 2">
            <a:extLst>
              <a:ext uri="{FF2B5EF4-FFF2-40B4-BE49-F238E27FC236}">
                <a16:creationId xmlns:a16="http://schemas.microsoft.com/office/drawing/2014/main" id="{37E212AE-B6DB-2322-C238-347A89023F99}"/>
              </a:ext>
            </a:extLst>
          </p:cNvPr>
          <p:cNvGraphicFramePr>
            <a:graphicFrameLocks noGrp="1"/>
          </p:cNvGraphicFramePr>
          <p:nvPr>
            <p:ph idx="1"/>
            <p:extLst>
              <p:ext uri="{D42A27DB-BD31-4B8C-83A1-F6EECF244321}">
                <p14:modId xmlns:p14="http://schemas.microsoft.com/office/powerpoint/2010/main" val="340489804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78E844D8-F3A8-406A-B154-7FFE43534DD6}"/>
              </a:ext>
            </a:extLst>
          </p:cNvPr>
          <p:cNvSpPr>
            <a:spLocks noGrp="1"/>
          </p:cNvSpPr>
          <p:nvPr>
            <p:ph type="ftr" sz="quarter" idx="11"/>
          </p:nvPr>
        </p:nvSpPr>
        <p:spPr/>
        <p:txBody>
          <a:bodyPr>
            <a:normAutofit/>
          </a:bodyPr>
          <a:lstStyle/>
          <a:p>
            <a:pPr>
              <a:lnSpc>
                <a:spcPct val="90000"/>
              </a:lnSpc>
              <a:spcAft>
                <a:spcPts val="600"/>
              </a:spcAft>
            </a:pPr>
            <a:r>
              <a:rPr lang="en-US" dirty="0"/>
              <a:t>FINAL YEAR PROJECT (2019-2023) - Department of Computational Sciences - The University of Faisalabad </a:t>
            </a:r>
          </a:p>
        </p:txBody>
      </p:sp>
      <p:sp>
        <p:nvSpPr>
          <p:cNvPr id="3" name="Slide Number Placeholder 2">
            <a:extLst>
              <a:ext uri="{FF2B5EF4-FFF2-40B4-BE49-F238E27FC236}">
                <a16:creationId xmlns:a16="http://schemas.microsoft.com/office/drawing/2014/main" id="{6BDE3492-FC98-45F6-1F4C-CB66C13C3D0B}"/>
              </a:ext>
            </a:extLst>
          </p:cNvPr>
          <p:cNvSpPr>
            <a:spLocks noGrp="1"/>
          </p:cNvSpPr>
          <p:nvPr>
            <p:ph type="sldNum" sz="quarter" idx="12"/>
          </p:nvPr>
        </p:nvSpPr>
        <p:spPr/>
        <p:txBody>
          <a:bodyPr/>
          <a:lstStyle/>
          <a:p>
            <a:fld id="{92DFE659-B209-4C13-8A0F-3A5791441940}" type="slidenum">
              <a:rPr lang="en-US" smtClean="0"/>
              <a:t>14</a:t>
            </a:fld>
            <a:endParaRPr lang="en-US"/>
          </a:p>
        </p:txBody>
      </p:sp>
    </p:spTree>
    <p:extLst>
      <p:ext uri="{BB962C8B-B14F-4D97-AF65-F5344CB8AC3E}">
        <p14:creationId xmlns:p14="http://schemas.microsoft.com/office/powerpoint/2010/main" val="242961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Milestones/</a:t>
            </a:r>
            <a:r>
              <a:rPr lang="en-GB" dirty="0"/>
              <a:t>Deliverables</a:t>
            </a:r>
            <a:endParaRPr lang="en-US" dirty="0"/>
          </a:p>
        </p:txBody>
      </p:sp>
      <p:sp>
        <p:nvSpPr>
          <p:cNvPr id="3" name="Content Placeholder 2"/>
          <p:cNvSpPr>
            <a:spLocks noGrp="1"/>
          </p:cNvSpPr>
          <p:nvPr>
            <p:ph idx="1"/>
          </p:nvPr>
        </p:nvSpPr>
        <p:spPr>
          <a:xfrm>
            <a:off x="1097280" y="1845734"/>
            <a:ext cx="10058400" cy="4440766"/>
          </a:xfrm>
        </p:spPr>
        <p:txBody>
          <a:bodyPr vert="horz" lIns="0" tIns="45720" rIns="0" bIns="45720" rtlCol="0" anchor="t">
            <a:normAutofit/>
          </a:bodyPr>
          <a:lstStyle/>
          <a:p>
            <a:pPr marL="457200" indent="-457200">
              <a:buFont typeface="+mj-lt"/>
              <a:buAutoNum type="arabicPeriod"/>
            </a:pPr>
            <a:r>
              <a:rPr lang="en-US" sz="2800" dirty="0"/>
              <a:t>Requirements Elicitation ✔</a:t>
            </a:r>
            <a:endParaRPr lang="en-US" sz="2800" dirty="0">
              <a:cs typeface="Calibri"/>
            </a:endParaRPr>
          </a:p>
          <a:p>
            <a:pPr marL="457200" indent="-457200">
              <a:buFont typeface="+mj-lt"/>
              <a:buAutoNum type="arabicPeriod"/>
            </a:pPr>
            <a:r>
              <a:rPr lang="en-US" sz="2800" dirty="0"/>
              <a:t>Documentation Phase 1  ✔</a:t>
            </a:r>
            <a:endParaRPr lang="en-US" sz="2800" dirty="0">
              <a:cs typeface="Calibri"/>
            </a:endParaRPr>
          </a:p>
          <a:p>
            <a:pPr marL="457200" indent="-457200">
              <a:buFont typeface="+mj-lt"/>
              <a:buAutoNum type="arabicPeriod"/>
            </a:pPr>
            <a:r>
              <a:rPr lang="en-US" sz="2800" dirty="0"/>
              <a:t>Logical Design and Architecture ✔</a:t>
            </a:r>
            <a:endParaRPr lang="en-US" sz="2800" dirty="0">
              <a:cs typeface="Calibri"/>
            </a:endParaRPr>
          </a:p>
          <a:p>
            <a:pPr marL="457200" indent="-457200">
              <a:buFont typeface="+mj-lt"/>
              <a:buAutoNum type="arabicPeriod"/>
            </a:pPr>
            <a:r>
              <a:rPr lang="en-US" sz="2800" dirty="0"/>
              <a:t>Frontend ✔</a:t>
            </a:r>
            <a:endParaRPr lang="en-US" sz="2800" dirty="0">
              <a:cs typeface="Calibri"/>
            </a:endParaRPr>
          </a:p>
          <a:p>
            <a:pPr marL="457200" indent="-457200">
              <a:buFont typeface="+mj-lt"/>
              <a:buAutoNum type="arabicPeriod"/>
            </a:pPr>
            <a:r>
              <a:rPr lang="en-US" sz="2800" dirty="0"/>
              <a:t>Database Schema &amp; Connection ✔</a:t>
            </a:r>
            <a:endParaRPr lang="en-US" sz="2800" dirty="0">
              <a:cs typeface="Calibri"/>
            </a:endParaRPr>
          </a:p>
          <a:p>
            <a:pPr marL="0" indent="0">
              <a:buNone/>
            </a:pPr>
            <a:r>
              <a:rPr lang="en-US" sz="2800" dirty="0"/>
              <a:t>Remaining work:</a:t>
            </a:r>
            <a:endParaRPr lang="en-US" sz="2800" dirty="0">
              <a:cs typeface="Calibri"/>
            </a:endParaRPr>
          </a:p>
          <a:p>
            <a:pPr marL="457200" indent="-457200">
              <a:buFont typeface="+mj-lt"/>
              <a:buAutoNum type="arabicPeriod"/>
            </a:pPr>
            <a:r>
              <a:rPr lang="en-US" sz="2800" dirty="0"/>
              <a:t>Backend Implementation</a:t>
            </a:r>
            <a:endParaRPr lang="en-US" sz="2800" dirty="0">
              <a:cs typeface="Calibri"/>
            </a:endParaRPr>
          </a:p>
          <a:p>
            <a:pPr marL="457200" indent="-457200">
              <a:buFont typeface="+mj-lt"/>
              <a:buAutoNum type="arabicPeriod"/>
            </a:pPr>
            <a:r>
              <a:rPr lang="en-US" sz="2800" dirty="0"/>
              <a:t>Map Integration</a:t>
            </a:r>
            <a:endParaRPr lang="en-US" sz="2800" dirty="0">
              <a:cs typeface="Calibri"/>
            </a:endParaRPr>
          </a:p>
          <a:p>
            <a:pPr marL="457200" indent="-457200">
              <a:buFont typeface="+mj-lt"/>
              <a:buAutoNum type="arabicPeriod"/>
            </a:pPr>
            <a:endParaRPr lang="en-US" sz="2800" dirty="0">
              <a:cs typeface="Calibri"/>
            </a:endParaRPr>
          </a:p>
        </p:txBody>
      </p:sp>
      <p:sp>
        <p:nvSpPr>
          <p:cNvPr id="4" name="Footer Placeholder 3"/>
          <p:cNvSpPr>
            <a:spLocks noGrp="1"/>
          </p:cNvSpPr>
          <p:nvPr>
            <p:ph type="ftr" sz="quarter" idx="11"/>
          </p:nvPr>
        </p:nvSpPr>
        <p:spPr/>
        <p:txBody>
          <a:bodyPr/>
          <a:lstStyle/>
          <a:p>
            <a:r>
              <a:rPr lang="en-US" dirty="0"/>
              <a:t>FINAL YEAR PROJECT (2019-2023) - Department of Computational Sciences - The University of Faisalabad </a:t>
            </a:r>
          </a:p>
        </p:txBody>
      </p:sp>
      <p:sp>
        <p:nvSpPr>
          <p:cNvPr id="5" name="Slide Number Placeholder 4">
            <a:extLst>
              <a:ext uri="{FF2B5EF4-FFF2-40B4-BE49-F238E27FC236}">
                <a16:creationId xmlns:a16="http://schemas.microsoft.com/office/drawing/2014/main" id="{01EA82B3-A827-2D38-EC1E-67597480CB3B}"/>
              </a:ext>
            </a:extLst>
          </p:cNvPr>
          <p:cNvSpPr>
            <a:spLocks noGrp="1"/>
          </p:cNvSpPr>
          <p:nvPr>
            <p:ph type="sldNum" sz="quarter" idx="12"/>
          </p:nvPr>
        </p:nvSpPr>
        <p:spPr/>
        <p:txBody>
          <a:bodyPr/>
          <a:lstStyle/>
          <a:p>
            <a:fld id="{92DFE659-B209-4C13-8A0F-3A5791441940}" type="slidenum">
              <a:rPr lang="en-US" smtClean="0"/>
              <a:t>15</a:t>
            </a:fld>
            <a:endParaRPr lang="en-US"/>
          </a:p>
        </p:txBody>
      </p:sp>
    </p:spTree>
    <p:extLst>
      <p:ext uri="{BB962C8B-B14F-4D97-AF65-F5344CB8AC3E}">
        <p14:creationId xmlns:p14="http://schemas.microsoft.com/office/powerpoint/2010/main" val="399945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C4D8-BD8D-0CCA-E814-88628C7F418B}"/>
              </a:ext>
            </a:extLst>
          </p:cNvPr>
          <p:cNvSpPr>
            <a:spLocks noGrp="1"/>
          </p:cNvSpPr>
          <p:nvPr>
            <p:ph type="title"/>
          </p:nvPr>
        </p:nvSpPr>
        <p:spPr/>
        <p:txBody>
          <a:bodyPr/>
          <a:lstStyle/>
          <a:p>
            <a:r>
              <a:rPr lang="en-US" dirty="0"/>
              <a:t>Dashboard</a:t>
            </a:r>
            <a:endParaRPr lang="en-PK" dirty="0"/>
          </a:p>
        </p:txBody>
      </p:sp>
      <p:pic>
        <p:nvPicPr>
          <p:cNvPr id="7" name="Content Placeholder 6">
            <a:extLst>
              <a:ext uri="{FF2B5EF4-FFF2-40B4-BE49-F238E27FC236}">
                <a16:creationId xmlns:a16="http://schemas.microsoft.com/office/drawing/2014/main" id="{EB263142-DE37-0561-45F7-972F33299D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2984" y="1846263"/>
            <a:ext cx="9386358" cy="4022725"/>
          </a:xfrm>
        </p:spPr>
      </p:pic>
      <p:sp>
        <p:nvSpPr>
          <p:cNvPr id="4" name="Footer Placeholder 3">
            <a:extLst>
              <a:ext uri="{FF2B5EF4-FFF2-40B4-BE49-F238E27FC236}">
                <a16:creationId xmlns:a16="http://schemas.microsoft.com/office/drawing/2014/main" id="{4523301B-0C4F-BC8F-67B8-127B6AEE86DE}"/>
              </a:ext>
            </a:extLst>
          </p:cNvPr>
          <p:cNvSpPr>
            <a:spLocks noGrp="1"/>
          </p:cNvSpPr>
          <p:nvPr>
            <p:ph type="ftr" sz="quarter" idx="11"/>
          </p:nvPr>
        </p:nvSpPr>
        <p:spPr/>
        <p:txBody>
          <a:bodyPr/>
          <a:lstStyle/>
          <a:p>
            <a:r>
              <a:rPr lang="en-US"/>
              <a:t>FINAL YEAR PROJECT (2019-2023) - Department of Computational Sciences - The University of Faisalabad </a:t>
            </a:r>
          </a:p>
        </p:txBody>
      </p:sp>
      <p:sp>
        <p:nvSpPr>
          <p:cNvPr id="5" name="Slide Number Placeholder 4">
            <a:extLst>
              <a:ext uri="{FF2B5EF4-FFF2-40B4-BE49-F238E27FC236}">
                <a16:creationId xmlns:a16="http://schemas.microsoft.com/office/drawing/2014/main" id="{5812359E-7544-A2C5-0C98-A86050B7E407}"/>
              </a:ext>
            </a:extLst>
          </p:cNvPr>
          <p:cNvSpPr>
            <a:spLocks noGrp="1"/>
          </p:cNvSpPr>
          <p:nvPr>
            <p:ph type="sldNum" sz="quarter" idx="12"/>
          </p:nvPr>
        </p:nvSpPr>
        <p:spPr/>
        <p:txBody>
          <a:bodyPr/>
          <a:lstStyle/>
          <a:p>
            <a:fld id="{92DFE659-B209-4C13-8A0F-3A5791441940}" type="slidenum">
              <a:rPr lang="en-US" smtClean="0"/>
              <a:t>16</a:t>
            </a:fld>
            <a:endParaRPr lang="en-US"/>
          </a:p>
        </p:txBody>
      </p:sp>
    </p:spTree>
    <p:extLst>
      <p:ext uri="{BB962C8B-B14F-4D97-AF65-F5344CB8AC3E}">
        <p14:creationId xmlns:p14="http://schemas.microsoft.com/office/powerpoint/2010/main" val="254895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6AEA-B371-398A-4A55-EDEE32BEE661}"/>
              </a:ext>
            </a:extLst>
          </p:cNvPr>
          <p:cNvSpPr>
            <a:spLocks noGrp="1"/>
          </p:cNvSpPr>
          <p:nvPr>
            <p:ph type="title"/>
          </p:nvPr>
        </p:nvSpPr>
        <p:spPr/>
        <p:txBody>
          <a:bodyPr/>
          <a:lstStyle/>
          <a:p>
            <a:r>
              <a:rPr lang="en-US" dirty="0"/>
              <a:t>Popular Services</a:t>
            </a:r>
            <a:endParaRPr lang="en-PK" dirty="0"/>
          </a:p>
        </p:txBody>
      </p:sp>
      <p:pic>
        <p:nvPicPr>
          <p:cNvPr id="7" name="Content Placeholder 6">
            <a:extLst>
              <a:ext uri="{FF2B5EF4-FFF2-40B4-BE49-F238E27FC236}">
                <a16:creationId xmlns:a16="http://schemas.microsoft.com/office/drawing/2014/main" id="{915A0DF3-4983-FA89-0F48-CC23F7D852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129" y="1846263"/>
            <a:ext cx="8792067" cy="4022725"/>
          </a:xfrm>
        </p:spPr>
      </p:pic>
      <p:sp>
        <p:nvSpPr>
          <p:cNvPr id="4" name="Footer Placeholder 3">
            <a:extLst>
              <a:ext uri="{FF2B5EF4-FFF2-40B4-BE49-F238E27FC236}">
                <a16:creationId xmlns:a16="http://schemas.microsoft.com/office/drawing/2014/main" id="{7A171648-4BDC-E4D2-AB6A-42DB765BA229}"/>
              </a:ext>
            </a:extLst>
          </p:cNvPr>
          <p:cNvSpPr>
            <a:spLocks noGrp="1"/>
          </p:cNvSpPr>
          <p:nvPr>
            <p:ph type="ftr" sz="quarter" idx="11"/>
          </p:nvPr>
        </p:nvSpPr>
        <p:spPr/>
        <p:txBody>
          <a:bodyPr/>
          <a:lstStyle/>
          <a:p>
            <a:r>
              <a:rPr lang="en-US"/>
              <a:t>FINAL YEAR PROJECT (2019-2023) - Department of Computational Sciences - The University of Faisalabad </a:t>
            </a:r>
          </a:p>
        </p:txBody>
      </p:sp>
      <p:sp>
        <p:nvSpPr>
          <p:cNvPr id="5" name="Slide Number Placeholder 4">
            <a:extLst>
              <a:ext uri="{FF2B5EF4-FFF2-40B4-BE49-F238E27FC236}">
                <a16:creationId xmlns:a16="http://schemas.microsoft.com/office/drawing/2014/main" id="{64017250-7F79-47CB-0226-9BBDEBF3BA2A}"/>
              </a:ext>
            </a:extLst>
          </p:cNvPr>
          <p:cNvSpPr>
            <a:spLocks noGrp="1"/>
          </p:cNvSpPr>
          <p:nvPr>
            <p:ph type="sldNum" sz="quarter" idx="12"/>
          </p:nvPr>
        </p:nvSpPr>
        <p:spPr/>
        <p:txBody>
          <a:bodyPr/>
          <a:lstStyle/>
          <a:p>
            <a:fld id="{92DFE659-B209-4C13-8A0F-3A5791441940}" type="slidenum">
              <a:rPr lang="en-US" smtClean="0"/>
              <a:t>17</a:t>
            </a:fld>
            <a:endParaRPr lang="en-US"/>
          </a:p>
        </p:txBody>
      </p:sp>
    </p:spTree>
    <p:extLst>
      <p:ext uri="{BB962C8B-B14F-4D97-AF65-F5344CB8AC3E}">
        <p14:creationId xmlns:p14="http://schemas.microsoft.com/office/powerpoint/2010/main" val="3260279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D0F0-E79E-1434-AC6A-66397E5C42B8}"/>
              </a:ext>
            </a:extLst>
          </p:cNvPr>
          <p:cNvSpPr>
            <a:spLocks noGrp="1"/>
          </p:cNvSpPr>
          <p:nvPr>
            <p:ph type="title"/>
          </p:nvPr>
        </p:nvSpPr>
        <p:spPr/>
        <p:txBody>
          <a:bodyPr/>
          <a:lstStyle/>
          <a:p>
            <a:r>
              <a:rPr lang="en-US" dirty="0"/>
              <a:t>Popular Categories</a:t>
            </a:r>
            <a:endParaRPr lang="en-PK" dirty="0"/>
          </a:p>
        </p:txBody>
      </p:sp>
      <p:pic>
        <p:nvPicPr>
          <p:cNvPr id="7" name="Content Placeholder 6">
            <a:extLst>
              <a:ext uri="{FF2B5EF4-FFF2-40B4-BE49-F238E27FC236}">
                <a16:creationId xmlns:a16="http://schemas.microsoft.com/office/drawing/2014/main" id="{8E2CAE29-421F-91F5-4C93-81357D0CBF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1129" y="1846263"/>
            <a:ext cx="8750067" cy="4022725"/>
          </a:xfrm>
        </p:spPr>
      </p:pic>
      <p:sp>
        <p:nvSpPr>
          <p:cNvPr id="4" name="Footer Placeholder 3">
            <a:extLst>
              <a:ext uri="{FF2B5EF4-FFF2-40B4-BE49-F238E27FC236}">
                <a16:creationId xmlns:a16="http://schemas.microsoft.com/office/drawing/2014/main" id="{D61C7602-6F01-170C-0141-11E66F0D93DD}"/>
              </a:ext>
            </a:extLst>
          </p:cNvPr>
          <p:cNvSpPr>
            <a:spLocks noGrp="1"/>
          </p:cNvSpPr>
          <p:nvPr>
            <p:ph type="ftr" sz="quarter" idx="11"/>
          </p:nvPr>
        </p:nvSpPr>
        <p:spPr/>
        <p:txBody>
          <a:bodyPr/>
          <a:lstStyle/>
          <a:p>
            <a:r>
              <a:rPr lang="en-US"/>
              <a:t>FINAL YEAR PROJECT (2019-2023) - Department of Computational Sciences - The University of Faisalabad </a:t>
            </a:r>
          </a:p>
        </p:txBody>
      </p:sp>
      <p:sp>
        <p:nvSpPr>
          <p:cNvPr id="5" name="Slide Number Placeholder 4">
            <a:extLst>
              <a:ext uri="{FF2B5EF4-FFF2-40B4-BE49-F238E27FC236}">
                <a16:creationId xmlns:a16="http://schemas.microsoft.com/office/drawing/2014/main" id="{F2E78881-8F84-C3A1-D48C-B6F19CF9F64E}"/>
              </a:ext>
            </a:extLst>
          </p:cNvPr>
          <p:cNvSpPr>
            <a:spLocks noGrp="1"/>
          </p:cNvSpPr>
          <p:nvPr>
            <p:ph type="sldNum" sz="quarter" idx="12"/>
          </p:nvPr>
        </p:nvSpPr>
        <p:spPr/>
        <p:txBody>
          <a:bodyPr/>
          <a:lstStyle/>
          <a:p>
            <a:fld id="{92DFE659-B209-4C13-8A0F-3A5791441940}" type="slidenum">
              <a:rPr lang="en-US" smtClean="0"/>
              <a:t>18</a:t>
            </a:fld>
            <a:endParaRPr lang="en-US"/>
          </a:p>
        </p:txBody>
      </p:sp>
    </p:spTree>
    <p:extLst>
      <p:ext uri="{BB962C8B-B14F-4D97-AF65-F5344CB8AC3E}">
        <p14:creationId xmlns:p14="http://schemas.microsoft.com/office/powerpoint/2010/main" val="362882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F4868-8461-0957-A5DB-2AFF837DB012}"/>
              </a:ext>
            </a:extLst>
          </p:cNvPr>
          <p:cNvSpPr>
            <a:spLocks noGrp="1"/>
          </p:cNvSpPr>
          <p:nvPr>
            <p:ph type="title"/>
          </p:nvPr>
        </p:nvSpPr>
        <p:spPr/>
        <p:txBody>
          <a:bodyPr/>
          <a:lstStyle/>
          <a:p>
            <a:r>
              <a:rPr lang="en-US" dirty="0"/>
              <a:t>Single Service/Gig</a:t>
            </a:r>
            <a:endParaRPr lang="en-PK" dirty="0"/>
          </a:p>
        </p:txBody>
      </p:sp>
      <p:pic>
        <p:nvPicPr>
          <p:cNvPr id="7" name="Content Placeholder 6">
            <a:extLst>
              <a:ext uri="{FF2B5EF4-FFF2-40B4-BE49-F238E27FC236}">
                <a16:creationId xmlns:a16="http://schemas.microsoft.com/office/drawing/2014/main" id="{A7934214-3050-282A-4277-06B871F0C5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3084" y="1846263"/>
            <a:ext cx="8806157" cy="4022725"/>
          </a:xfrm>
        </p:spPr>
      </p:pic>
      <p:sp>
        <p:nvSpPr>
          <p:cNvPr id="4" name="Footer Placeholder 3">
            <a:extLst>
              <a:ext uri="{FF2B5EF4-FFF2-40B4-BE49-F238E27FC236}">
                <a16:creationId xmlns:a16="http://schemas.microsoft.com/office/drawing/2014/main" id="{3BF967E8-293C-C2D5-C574-F0C20431ABC0}"/>
              </a:ext>
            </a:extLst>
          </p:cNvPr>
          <p:cNvSpPr>
            <a:spLocks noGrp="1"/>
          </p:cNvSpPr>
          <p:nvPr>
            <p:ph type="ftr" sz="quarter" idx="11"/>
          </p:nvPr>
        </p:nvSpPr>
        <p:spPr/>
        <p:txBody>
          <a:bodyPr/>
          <a:lstStyle/>
          <a:p>
            <a:r>
              <a:rPr lang="en-US"/>
              <a:t>FINAL YEAR PROJECT (2019-2023) - Department of Computational Sciences - The University of Faisalabad </a:t>
            </a:r>
          </a:p>
        </p:txBody>
      </p:sp>
      <p:sp>
        <p:nvSpPr>
          <p:cNvPr id="5" name="Slide Number Placeholder 4">
            <a:extLst>
              <a:ext uri="{FF2B5EF4-FFF2-40B4-BE49-F238E27FC236}">
                <a16:creationId xmlns:a16="http://schemas.microsoft.com/office/drawing/2014/main" id="{C00F9E71-24EE-F9C3-2394-C3CC8EF71D13}"/>
              </a:ext>
            </a:extLst>
          </p:cNvPr>
          <p:cNvSpPr>
            <a:spLocks noGrp="1"/>
          </p:cNvSpPr>
          <p:nvPr>
            <p:ph type="sldNum" sz="quarter" idx="12"/>
          </p:nvPr>
        </p:nvSpPr>
        <p:spPr/>
        <p:txBody>
          <a:bodyPr/>
          <a:lstStyle/>
          <a:p>
            <a:fld id="{92DFE659-B209-4C13-8A0F-3A5791441940}" type="slidenum">
              <a:rPr lang="en-US" smtClean="0"/>
              <a:t>19</a:t>
            </a:fld>
            <a:endParaRPr lang="en-US"/>
          </a:p>
        </p:txBody>
      </p:sp>
    </p:spTree>
    <p:extLst>
      <p:ext uri="{BB962C8B-B14F-4D97-AF65-F5344CB8AC3E}">
        <p14:creationId xmlns:p14="http://schemas.microsoft.com/office/powerpoint/2010/main" val="75327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4486" y="1836294"/>
            <a:ext cx="9718813" cy="3960440"/>
          </a:xfrm>
        </p:spPr>
        <p:txBody>
          <a:bodyPr vert="horz" lIns="0" tIns="45720" rIns="0" bIns="45720" rtlCol="0" anchor="t">
            <a:noAutofit/>
          </a:bodyPr>
          <a:lstStyle/>
          <a:p>
            <a:pPr>
              <a:buNone/>
            </a:pPr>
            <a:endParaRPr lang="en-GB" dirty="0"/>
          </a:p>
          <a:p>
            <a:pPr marL="0" indent="0">
              <a:buNone/>
            </a:pPr>
            <a:r>
              <a:rPr lang="en-GB" dirty="0"/>
              <a:t>Our vision is to facilitate people and businesses in outsourcing their work; whether you’re seeking employment or want a worker to carry out a specific task, we can assist you in finding the best match. As the main theme of this application is to minimize the gap between seekers and service providers, this application will act as a bridge between these entities.</a:t>
            </a:r>
          </a:p>
          <a:p>
            <a:pPr marL="0" indent="0">
              <a:buNone/>
            </a:pPr>
            <a:r>
              <a:rPr lang="en-GB" dirty="0"/>
              <a:t>We have gathered all requirements and did our competitive requirements elicitation. We have narrow down our competitor’s problems and we will use them to our advantage. All their missing and best features are a core part of our web application, this can give us an overall edge to our competitors</a:t>
            </a:r>
          </a:p>
        </p:txBody>
      </p:sp>
      <p:sp>
        <p:nvSpPr>
          <p:cNvPr id="2" name="Footer Placeholder 1"/>
          <p:cNvSpPr>
            <a:spLocks noGrp="1"/>
          </p:cNvSpPr>
          <p:nvPr>
            <p:ph type="ftr" sz="quarter" idx="11"/>
          </p:nvPr>
        </p:nvSpPr>
        <p:spPr>
          <a:xfrm>
            <a:off x="1981201" y="6309321"/>
            <a:ext cx="8003231" cy="515591"/>
          </a:xfrm>
        </p:spPr>
        <p:txBody>
          <a:bodyPr/>
          <a:lstStyle/>
          <a:p>
            <a:r>
              <a:rPr lang="en-US" dirty="0"/>
              <a:t>FINAL YEAR PROJECT (2019-2023) - Department of Computational Sciences - The University of Faisalabad </a:t>
            </a:r>
            <a:endParaRPr lang="en-GB" dirty="0"/>
          </a:p>
        </p:txBody>
      </p:sp>
      <p:sp>
        <p:nvSpPr>
          <p:cNvPr id="6" name="Slide Number Placeholder 5">
            <a:extLst>
              <a:ext uri="{FF2B5EF4-FFF2-40B4-BE49-F238E27FC236}">
                <a16:creationId xmlns:a16="http://schemas.microsoft.com/office/drawing/2014/main" id="{B03B3BA9-2EEA-BB61-EF5C-8F33E449D754}"/>
              </a:ext>
            </a:extLst>
          </p:cNvPr>
          <p:cNvSpPr>
            <a:spLocks noGrp="1"/>
          </p:cNvSpPr>
          <p:nvPr>
            <p:ph type="sldNum" sz="quarter" idx="12"/>
          </p:nvPr>
        </p:nvSpPr>
        <p:spPr/>
        <p:txBody>
          <a:bodyPr/>
          <a:lstStyle/>
          <a:p>
            <a:fld id="{92DFE659-B209-4C13-8A0F-3A5791441940}" type="slidenum">
              <a:rPr lang="en-US" smtClean="0"/>
              <a:t>2</a:t>
            </a:fld>
            <a:endParaRPr lang="en-US"/>
          </a:p>
        </p:txBody>
      </p:sp>
      <p:sp>
        <p:nvSpPr>
          <p:cNvPr id="7" name="Title 1">
            <a:extLst>
              <a:ext uri="{FF2B5EF4-FFF2-40B4-BE49-F238E27FC236}">
                <a16:creationId xmlns:a16="http://schemas.microsoft.com/office/drawing/2014/main" id="{1E6D4DA6-20E2-3B55-A12A-8781F7E19A59}"/>
              </a:ext>
            </a:extLst>
          </p:cNvPr>
          <p:cNvSpPr>
            <a:spLocks noGrp="1"/>
          </p:cNvSpPr>
          <p:nvPr>
            <p:ph type="title"/>
          </p:nvPr>
        </p:nvSpPr>
        <p:spPr>
          <a:xfrm>
            <a:off x="1097280" y="286603"/>
            <a:ext cx="10058400" cy="1450757"/>
          </a:xfrm>
        </p:spPr>
        <p:txBody>
          <a:bodyPr/>
          <a:lstStyle/>
          <a:p>
            <a:r>
              <a:rPr lang="en-US" dirty="0"/>
              <a:t>Abstract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4985-B3DA-1CA8-8BD5-95CC8867482D}"/>
              </a:ext>
            </a:extLst>
          </p:cNvPr>
          <p:cNvSpPr>
            <a:spLocks noGrp="1"/>
          </p:cNvSpPr>
          <p:nvPr>
            <p:ph type="title"/>
          </p:nvPr>
        </p:nvSpPr>
        <p:spPr/>
        <p:txBody>
          <a:bodyPr/>
          <a:lstStyle/>
          <a:p>
            <a:r>
              <a:rPr lang="en-US" dirty="0"/>
              <a:t>Add New Service/Gig</a:t>
            </a:r>
            <a:endParaRPr lang="en-PK" dirty="0"/>
          </a:p>
        </p:txBody>
      </p:sp>
      <p:pic>
        <p:nvPicPr>
          <p:cNvPr id="7" name="Content Placeholder 6">
            <a:extLst>
              <a:ext uri="{FF2B5EF4-FFF2-40B4-BE49-F238E27FC236}">
                <a16:creationId xmlns:a16="http://schemas.microsoft.com/office/drawing/2014/main" id="{5FBC2515-A5CE-AC84-16A0-5623FD0AD3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6791" y="1846263"/>
            <a:ext cx="8758744" cy="4022725"/>
          </a:xfrm>
        </p:spPr>
      </p:pic>
      <p:sp>
        <p:nvSpPr>
          <p:cNvPr id="4" name="Footer Placeholder 3">
            <a:extLst>
              <a:ext uri="{FF2B5EF4-FFF2-40B4-BE49-F238E27FC236}">
                <a16:creationId xmlns:a16="http://schemas.microsoft.com/office/drawing/2014/main" id="{CE745908-62CB-8BBD-ED42-1ED31972E619}"/>
              </a:ext>
            </a:extLst>
          </p:cNvPr>
          <p:cNvSpPr>
            <a:spLocks noGrp="1"/>
          </p:cNvSpPr>
          <p:nvPr>
            <p:ph type="ftr" sz="quarter" idx="11"/>
          </p:nvPr>
        </p:nvSpPr>
        <p:spPr/>
        <p:txBody>
          <a:bodyPr/>
          <a:lstStyle/>
          <a:p>
            <a:r>
              <a:rPr lang="en-US"/>
              <a:t>FINAL YEAR PROJECT (2019-2023) - Department of Computational Sciences - The University of Faisalabad </a:t>
            </a:r>
          </a:p>
        </p:txBody>
      </p:sp>
      <p:sp>
        <p:nvSpPr>
          <p:cNvPr id="5" name="Slide Number Placeholder 4">
            <a:extLst>
              <a:ext uri="{FF2B5EF4-FFF2-40B4-BE49-F238E27FC236}">
                <a16:creationId xmlns:a16="http://schemas.microsoft.com/office/drawing/2014/main" id="{13630E7F-EF7D-431B-5F91-936FCFE6F857}"/>
              </a:ext>
            </a:extLst>
          </p:cNvPr>
          <p:cNvSpPr>
            <a:spLocks noGrp="1"/>
          </p:cNvSpPr>
          <p:nvPr>
            <p:ph type="sldNum" sz="quarter" idx="12"/>
          </p:nvPr>
        </p:nvSpPr>
        <p:spPr/>
        <p:txBody>
          <a:bodyPr/>
          <a:lstStyle/>
          <a:p>
            <a:fld id="{92DFE659-B209-4C13-8A0F-3A5791441940}" type="slidenum">
              <a:rPr lang="en-US" smtClean="0"/>
              <a:t>20</a:t>
            </a:fld>
            <a:endParaRPr lang="en-US"/>
          </a:p>
        </p:txBody>
      </p:sp>
    </p:spTree>
    <p:extLst>
      <p:ext uri="{BB962C8B-B14F-4D97-AF65-F5344CB8AC3E}">
        <p14:creationId xmlns:p14="http://schemas.microsoft.com/office/powerpoint/2010/main" val="389528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Our Team</a:t>
            </a:r>
          </a:p>
        </p:txBody>
      </p:sp>
      <p:sp>
        <p:nvSpPr>
          <p:cNvPr id="4" name="Footer Placeholder 3"/>
          <p:cNvSpPr>
            <a:spLocks noGrp="1"/>
          </p:cNvSpPr>
          <p:nvPr>
            <p:ph type="ftr" sz="quarter" idx="11"/>
          </p:nvPr>
        </p:nvSpPr>
        <p:spPr>
          <a:xfrm>
            <a:off x="1991545" y="6309321"/>
            <a:ext cx="7899215" cy="515591"/>
          </a:xfrm>
        </p:spPr>
        <p:txBody>
          <a:bodyPr/>
          <a:lstStyle/>
          <a:p>
            <a:r>
              <a:rPr lang="en-US" dirty="0"/>
              <a:t>FINAL YEAR PROJECT (2019-2023) - Department of Computational Sciences - The University of Faisalabad </a:t>
            </a:r>
            <a:endParaRPr lang="en-GB" dirty="0"/>
          </a:p>
        </p:txBody>
      </p:sp>
      <p:sp>
        <p:nvSpPr>
          <p:cNvPr id="3" name="Slide Number Placeholder 2">
            <a:extLst>
              <a:ext uri="{FF2B5EF4-FFF2-40B4-BE49-F238E27FC236}">
                <a16:creationId xmlns:a16="http://schemas.microsoft.com/office/drawing/2014/main" id="{2DD34302-2B3A-6859-E524-5679F320FE34}"/>
              </a:ext>
            </a:extLst>
          </p:cNvPr>
          <p:cNvSpPr>
            <a:spLocks noGrp="1"/>
          </p:cNvSpPr>
          <p:nvPr>
            <p:ph type="sldNum" sz="quarter" idx="12"/>
          </p:nvPr>
        </p:nvSpPr>
        <p:spPr/>
        <p:txBody>
          <a:bodyPr/>
          <a:lstStyle/>
          <a:p>
            <a:fld id="{92DFE659-B209-4C13-8A0F-3A5791441940}" type="slidenum">
              <a:rPr lang="en-US" smtClean="0"/>
              <a:t>21</a:t>
            </a:fld>
            <a:endParaRPr lang="en-US"/>
          </a:p>
        </p:txBody>
      </p:sp>
      <p:sp>
        <p:nvSpPr>
          <p:cNvPr id="5" name="Rounded Rectangle 4"/>
          <p:cNvSpPr/>
          <p:nvPr/>
        </p:nvSpPr>
        <p:spPr>
          <a:xfrm>
            <a:off x="1097280" y="2042556"/>
            <a:ext cx="10058400" cy="41444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Diagram 5">
            <a:extLst>
              <a:ext uri="{FF2B5EF4-FFF2-40B4-BE49-F238E27FC236}">
                <a16:creationId xmlns:a16="http://schemas.microsoft.com/office/drawing/2014/main" id="{B255318E-2951-FB20-E1CE-92829CBD7F97}"/>
              </a:ext>
            </a:extLst>
          </p:cNvPr>
          <p:cNvGraphicFramePr/>
          <p:nvPr>
            <p:extLst>
              <p:ext uri="{D42A27DB-BD31-4B8C-83A1-F6EECF244321}">
                <p14:modId xmlns:p14="http://schemas.microsoft.com/office/powerpoint/2010/main" val="1904487582"/>
              </p:ext>
            </p:extLst>
          </p:nvPr>
        </p:nvGraphicFramePr>
        <p:xfrm>
          <a:off x="2506133" y="1859637"/>
          <a:ext cx="7179733" cy="3689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0769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068387" y="1858434"/>
            <a:ext cx="10058400" cy="4023360"/>
          </a:xfrm>
        </p:spPr>
        <p:txBody>
          <a:bodyPr>
            <a:normAutofit/>
          </a:bodyPr>
          <a:lstStyle/>
          <a:p>
            <a:pPr marL="0" indent="0">
              <a:buNone/>
            </a:pPr>
            <a:endParaRPr lang="en-GB" dirty="0"/>
          </a:p>
          <a:p>
            <a:pPr algn="ctr"/>
            <a:endParaRPr lang="en-GB" sz="4400" dirty="0"/>
          </a:p>
          <a:p>
            <a:pPr algn="ctr"/>
            <a:r>
              <a:rPr lang="en-GB" sz="7200" dirty="0"/>
              <a:t>Thank you</a:t>
            </a:r>
          </a:p>
        </p:txBody>
      </p:sp>
      <p:sp>
        <p:nvSpPr>
          <p:cNvPr id="4" name="Footer Placeholder 3"/>
          <p:cNvSpPr>
            <a:spLocks noGrp="1"/>
          </p:cNvSpPr>
          <p:nvPr>
            <p:ph type="ftr" sz="quarter" idx="11"/>
          </p:nvPr>
        </p:nvSpPr>
        <p:spPr/>
        <p:txBody>
          <a:bodyPr/>
          <a:lstStyle/>
          <a:p>
            <a:r>
              <a:rPr lang="en-US" dirty="0"/>
              <a:t>FINAL YEAR PROJECT (2019-2023) - Department of Computational Sciences - The University of Faisalabad </a:t>
            </a:r>
            <a:endParaRPr lang="en-GB" dirty="0"/>
          </a:p>
        </p:txBody>
      </p:sp>
      <p:sp>
        <p:nvSpPr>
          <p:cNvPr id="2" name="Slide Number Placeholder 1">
            <a:extLst>
              <a:ext uri="{FF2B5EF4-FFF2-40B4-BE49-F238E27FC236}">
                <a16:creationId xmlns:a16="http://schemas.microsoft.com/office/drawing/2014/main" id="{6E78E3AC-2D99-95DE-356D-027714BDD63D}"/>
              </a:ext>
            </a:extLst>
          </p:cNvPr>
          <p:cNvSpPr>
            <a:spLocks noGrp="1"/>
          </p:cNvSpPr>
          <p:nvPr>
            <p:ph type="sldNum" sz="quarter" idx="12"/>
          </p:nvPr>
        </p:nvSpPr>
        <p:spPr/>
        <p:txBody>
          <a:bodyPr/>
          <a:lstStyle/>
          <a:p>
            <a:fld id="{92DFE659-B209-4C13-8A0F-3A5791441940}" type="slidenum">
              <a:rPr lang="en-US" smtClean="0"/>
              <a:t>22</a:t>
            </a:fld>
            <a:endParaRPr lang="en-US"/>
          </a:p>
        </p:txBody>
      </p:sp>
    </p:spTree>
    <p:extLst>
      <p:ext uri="{BB962C8B-B14F-4D97-AF65-F5344CB8AC3E}">
        <p14:creationId xmlns:p14="http://schemas.microsoft.com/office/powerpoint/2010/main" val="54831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dirty="0"/>
              <a:t>Q&amp;A</a:t>
            </a:r>
          </a:p>
        </p:txBody>
      </p:sp>
      <p:sp>
        <p:nvSpPr>
          <p:cNvPr id="3" name="Content Placeholder 2"/>
          <p:cNvSpPr>
            <a:spLocks noGrp="1"/>
          </p:cNvSpPr>
          <p:nvPr>
            <p:ph idx="1"/>
          </p:nvPr>
        </p:nvSpPr>
        <p:spPr>
          <a:xfrm>
            <a:off x="978526" y="2992583"/>
            <a:ext cx="10058400" cy="1700854"/>
          </a:xfrm>
        </p:spPr>
        <p:txBody>
          <a:bodyPr>
            <a:normAutofit/>
          </a:bodyPr>
          <a:lstStyle/>
          <a:p>
            <a:pPr marL="0" indent="0">
              <a:buNone/>
            </a:pPr>
            <a:endParaRPr lang="en-GB" dirty="0"/>
          </a:p>
          <a:p>
            <a:pPr algn="ctr"/>
            <a:r>
              <a:rPr lang="en-GB" sz="7200" dirty="0"/>
              <a:t>Any Question</a:t>
            </a:r>
          </a:p>
        </p:txBody>
      </p:sp>
      <p:sp>
        <p:nvSpPr>
          <p:cNvPr id="4" name="Footer Placeholder 3"/>
          <p:cNvSpPr>
            <a:spLocks noGrp="1"/>
          </p:cNvSpPr>
          <p:nvPr>
            <p:ph type="ftr" sz="quarter" idx="11"/>
          </p:nvPr>
        </p:nvSpPr>
        <p:spPr>
          <a:xfrm>
            <a:off x="2063553" y="6381329"/>
            <a:ext cx="7827207" cy="443583"/>
          </a:xfrm>
        </p:spPr>
        <p:txBody>
          <a:bodyPr/>
          <a:lstStyle/>
          <a:p>
            <a:r>
              <a:rPr lang="en-US" dirty="0"/>
              <a:t>FINAL YEAR PROJECT (2019-2023) - Department of Computational Sciences - The University of Faisalabad </a:t>
            </a:r>
            <a:endParaRPr lang="en-GB" dirty="0"/>
          </a:p>
        </p:txBody>
      </p:sp>
      <p:sp>
        <p:nvSpPr>
          <p:cNvPr id="5" name="Slide Number Placeholder 4">
            <a:extLst>
              <a:ext uri="{FF2B5EF4-FFF2-40B4-BE49-F238E27FC236}">
                <a16:creationId xmlns:a16="http://schemas.microsoft.com/office/drawing/2014/main" id="{7FAA80CF-FC94-C41D-D051-14512B3731DB}"/>
              </a:ext>
            </a:extLst>
          </p:cNvPr>
          <p:cNvSpPr>
            <a:spLocks noGrp="1"/>
          </p:cNvSpPr>
          <p:nvPr>
            <p:ph type="sldNum" sz="quarter" idx="12"/>
          </p:nvPr>
        </p:nvSpPr>
        <p:spPr/>
        <p:txBody>
          <a:bodyPr/>
          <a:lstStyle/>
          <a:p>
            <a:fld id="{92DFE659-B209-4C13-8A0F-3A5791441940}" type="slidenum">
              <a:rPr lang="en-US" smtClean="0"/>
              <a:t>23</a:t>
            </a:fld>
            <a:endParaRPr lang="en-US"/>
          </a:p>
        </p:txBody>
      </p:sp>
    </p:spTree>
    <p:extLst>
      <p:ext uri="{BB962C8B-B14F-4D97-AF65-F5344CB8AC3E}">
        <p14:creationId xmlns:p14="http://schemas.microsoft.com/office/powerpoint/2010/main" val="2302943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2983-E03A-F74B-E65C-B92AFB6F789F}"/>
              </a:ext>
            </a:extLst>
          </p:cNvPr>
          <p:cNvSpPr>
            <a:spLocks noGrp="1"/>
          </p:cNvSpPr>
          <p:nvPr>
            <p:ph type="title"/>
          </p:nvPr>
        </p:nvSpPr>
        <p:spPr>
          <a:xfrm>
            <a:off x="1097280" y="286603"/>
            <a:ext cx="10058400" cy="1450757"/>
          </a:xfrm>
        </p:spPr>
        <p:txBody>
          <a:bodyPr>
            <a:normAutofit/>
          </a:bodyPr>
          <a:lstStyle/>
          <a:p>
            <a:r>
              <a:rPr lang="en-US"/>
              <a:t>Problem Statement</a:t>
            </a:r>
            <a:endParaRPr lang="en-PK"/>
          </a:p>
        </p:txBody>
      </p:sp>
      <p:sp>
        <p:nvSpPr>
          <p:cNvPr id="30" name="Content Placeholder 2">
            <a:extLst>
              <a:ext uri="{FF2B5EF4-FFF2-40B4-BE49-F238E27FC236}">
                <a16:creationId xmlns:a16="http://schemas.microsoft.com/office/drawing/2014/main" id="{F49D021B-2519-E407-3C4E-6CAF99549D5A}"/>
              </a:ext>
            </a:extLst>
          </p:cNvPr>
          <p:cNvSpPr>
            <a:spLocks noGrp="1"/>
          </p:cNvSpPr>
          <p:nvPr>
            <p:ph idx="1"/>
          </p:nvPr>
        </p:nvSpPr>
        <p:spPr>
          <a:xfrm>
            <a:off x="1097279" y="1845734"/>
            <a:ext cx="10063703" cy="4023360"/>
          </a:xfrm>
        </p:spPr>
        <p:txBody>
          <a:bodyPr>
            <a:normAutofit/>
          </a:bodyPr>
          <a:lstStyle/>
          <a:p>
            <a:pPr>
              <a:buFont typeface="Arial" panose="020B0604020202020204" pitchFamily="34" charset="0"/>
              <a:buChar char="•"/>
            </a:pPr>
            <a:r>
              <a:rPr lang="en-US"/>
              <a:t>In Pakistan more than 20% of population is getting minimum daily wage of 3 dollar.</a:t>
            </a:r>
          </a:p>
          <a:p>
            <a:pPr>
              <a:buFont typeface="Arial" panose="020B0604020202020204" pitchFamily="34" charset="0"/>
              <a:buChar char="•"/>
            </a:pPr>
            <a:r>
              <a:rPr lang="en-US"/>
              <a:t>These people are skilled personals that do technical stuff to get these wages.</a:t>
            </a:r>
          </a:p>
          <a:p>
            <a:pPr>
              <a:buFont typeface="Arial" panose="020B0604020202020204" pitchFamily="34" charset="0"/>
              <a:buChar char="•"/>
            </a:pPr>
            <a:r>
              <a:rPr lang="en-US"/>
              <a:t>In Pakistan we find no or close to none service providing apps that can add some extra income to their salary.</a:t>
            </a:r>
          </a:p>
          <a:p>
            <a:pPr>
              <a:buFont typeface="Arial" panose="020B0604020202020204" pitchFamily="34" charset="0"/>
              <a:buChar char="•"/>
            </a:pPr>
            <a:r>
              <a:rPr lang="en-US"/>
              <a:t>Skilled people are working in their limited market and they are known in a very little market.</a:t>
            </a:r>
          </a:p>
          <a:p>
            <a:pPr>
              <a:buFont typeface="Arial" panose="020B0604020202020204" pitchFamily="34" charset="0"/>
              <a:buChar char="•"/>
            </a:pPr>
            <a:r>
              <a:rPr lang="en-US"/>
              <a:t>People or service seekers heads to big commercial markets for their work that is causing a huge market gap for small vendors and skill labor.</a:t>
            </a:r>
          </a:p>
          <a:p>
            <a:pPr marL="0" indent="0">
              <a:buNone/>
            </a:pPr>
            <a:endParaRPr lang="en-PK"/>
          </a:p>
        </p:txBody>
      </p:sp>
      <p:sp>
        <p:nvSpPr>
          <p:cNvPr id="4" name="Footer Placeholder 3">
            <a:extLst>
              <a:ext uri="{FF2B5EF4-FFF2-40B4-BE49-F238E27FC236}">
                <a16:creationId xmlns:a16="http://schemas.microsoft.com/office/drawing/2014/main" id="{41DA973E-6BD3-2324-A659-3CD6854A3BB1}"/>
              </a:ext>
            </a:extLst>
          </p:cNvPr>
          <p:cNvSpPr>
            <a:spLocks noGrp="1"/>
          </p:cNvSpPr>
          <p:nvPr>
            <p:ph type="ftr" sz="quarter" idx="11"/>
          </p:nvPr>
        </p:nvSpPr>
        <p:spPr>
          <a:xfrm>
            <a:off x="3686185" y="6459785"/>
            <a:ext cx="4822804" cy="365125"/>
          </a:xfrm>
        </p:spPr>
        <p:txBody>
          <a:bodyPr>
            <a:normAutofit/>
          </a:bodyPr>
          <a:lstStyle/>
          <a:p>
            <a:pPr>
              <a:lnSpc>
                <a:spcPct val="90000"/>
              </a:lnSpc>
              <a:spcAft>
                <a:spcPts val="600"/>
              </a:spcAft>
            </a:pPr>
            <a:r>
              <a:rPr lang="en-US" dirty="0"/>
              <a:t>FINAL YEAR PROJECT (2019-2023) - Department of Computational Sciences - The University of Faisalabad </a:t>
            </a:r>
            <a:endParaRPr lang="en-GB"/>
          </a:p>
        </p:txBody>
      </p:sp>
      <p:sp>
        <p:nvSpPr>
          <p:cNvPr id="5" name="Slide Number Placeholder 4">
            <a:extLst>
              <a:ext uri="{FF2B5EF4-FFF2-40B4-BE49-F238E27FC236}">
                <a16:creationId xmlns:a16="http://schemas.microsoft.com/office/drawing/2014/main" id="{485B9614-F6E3-C2C7-877E-F1E58F8CA1B3}"/>
              </a:ext>
            </a:extLst>
          </p:cNvPr>
          <p:cNvSpPr>
            <a:spLocks noGrp="1"/>
          </p:cNvSpPr>
          <p:nvPr>
            <p:ph type="sldNum" sz="quarter" idx="12"/>
          </p:nvPr>
        </p:nvSpPr>
        <p:spPr>
          <a:xfrm>
            <a:off x="9900458" y="6459785"/>
            <a:ext cx="1312025" cy="365125"/>
          </a:xfrm>
        </p:spPr>
        <p:txBody>
          <a:bodyPr>
            <a:normAutofit/>
          </a:bodyPr>
          <a:lstStyle/>
          <a:p>
            <a:pPr>
              <a:spcAft>
                <a:spcPts val="600"/>
              </a:spcAft>
            </a:pPr>
            <a:fld id="{92DFE659-B209-4C13-8A0F-3A5791441940}" type="slidenum">
              <a:rPr lang="en-US" smtClean="0"/>
              <a:pPr>
                <a:spcAft>
                  <a:spcPts val="600"/>
                </a:spcAft>
              </a:pPr>
              <a:t>3</a:t>
            </a:fld>
            <a:endParaRPr lang="en-US"/>
          </a:p>
        </p:txBody>
      </p:sp>
    </p:spTree>
    <p:extLst>
      <p:ext uri="{BB962C8B-B14F-4D97-AF65-F5344CB8AC3E}">
        <p14:creationId xmlns:p14="http://schemas.microsoft.com/office/powerpoint/2010/main" val="227120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Objectives</a:t>
            </a:r>
          </a:p>
        </p:txBody>
      </p:sp>
      <p:sp>
        <p:nvSpPr>
          <p:cNvPr id="3" name="Content Placeholder 2"/>
          <p:cNvSpPr>
            <a:spLocks noGrp="1"/>
          </p:cNvSpPr>
          <p:nvPr>
            <p:ph idx="1"/>
          </p:nvPr>
        </p:nvSpPr>
        <p:spPr>
          <a:xfrm>
            <a:off x="1107882" y="2011660"/>
            <a:ext cx="10058400" cy="4023360"/>
          </a:xfrm>
        </p:spPr>
        <p:txBody>
          <a:bodyPr/>
          <a:lstStyle/>
          <a:p>
            <a:pPr algn="just">
              <a:spcBef>
                <a:spcPts val="1200"/>
              </a:spcBef>
              <a:spcAft>
                <a:spcPts val="1200"/>
              </a:spcAft>
            </a:pPr>
            <a:r>
              <a:rPr lang="en-US" dirty="0"/>
              <a:t>Our vision is to facilitate people and businesses in outsourcing their work; whether you're seeking employment or want a worker to carry out a specific task, we can assist you in finding the best match. Skilled people may make extra money using our website.</a:t>
            </a:r>
            <a:endParaRPr lang="en-PK" dirty="0"/>
          </a:p>
          <a:p>
            <a:pPr algn="just">
              <a:spcBef>
                <a:spcPts val="1200"/>
              </a:spcBef>
              <a:spcAft>
                <a:spcPts val="1200"/>
              </a:spcAft>
            </a:pPr>
            <a:r>
              <a:rPr lang="en-US" dirty="0"/>
              <a:t>The key features of our project are:</a:t>
            </a:r>
            <a:endParaRPr lang="en-PK" dirty="0"/>
          </a:p>
          <a:p>
            <a:pPr marL="342900" lvl="0" indent="-342900" algn="just">
              <a:buFont typeface="Symbol" panose="05050102010706020507" pitchFamily="18" charset="2"/>
              <a:buChar char=""/>
            </a:pPr>
            <a:r>
              <a:rPr lang="en-US" dirty="0"/>
              <a:t>There will be no constraint on the type of service that can be found in the platform.</a:t>
            </a:r>
            <a:endParaRPr lang="en-PK" dirty="0"/>
          </a:p>
          <a:p>
            <a:pPr marL="342900" lvl="0" indent="-342900" algn="just">
              <a:buFont typeface="Symbol" panose="05050102010706020507" pitchFamily="18" charset="2"/>
              <a:buChar char=""/>
            </a:pPr>
            <a:r>
              <a:rPr lang="en-US" dirty="0"/>
              <a:t>The user can be both an employer and an employee simultaneously.</a:t>
            </a:r>
            <a:endParaRPr lang="en-PK" dirty="0"/>
          </a:p>
          <a:p>
            <a:pPr marL="342900" lvl="0" indent="-342900" algn="just">
              <a:buFont typeface="Symbol" panose="05050102010706020507" pitchFamily="18" charset="2"/>
              <a:buChar char=""/>
            </a:pPr>
            <a:r>
              <a:rPr lang="en-US" dirty="0"/>
              <a:t>Rank and update service providers with users' new tasks that are located within a 5-kilometer distance around them.</a:t>
            </a:r>
            <a:endParaRPr lang="en-PK" dirty="0"/>
          </a:p>
          <a:p>
            <a:pPr marL="0" indent="0" algn="ctr">
              <a:buNone/>
            </a:pPr>
            <a:endParaRPr lang="en-GB" dirty="0"/>
          </a:p>
        </p:txBody>
      </p:sp>
      <p:sp>
        <p:nvSpPr>
          <p:cNvPr id="4" name="Footer Placeholder 3"/>
          <p:cNvSpPr>
            <a:spLocks noGrp="1"/>
          </p:cNvSpPr>
          <p:nvPr>
            <p:ph type="ftr" sz="quarter" idx="11"/>
          </p:nvPr>
        </p:nvSpPr>
        <p:spPr>
          <a:xfrm>
            <a:off x="1991545" y="6309321"/>
            <a:ext cx="8280919" cy="515591"/>
          </a:xfrm>
        </p:spPr>
        <p:txBody>
          <a:bodyPr/>
          <a:lstStyle/>
          <a:p>
            <a:r>
              <a:rPr lang="en-US" dirty="0"/>
              <a:t>FINAL YEAR PROJECT (2019-2023) - Department of Computational Sciences - The University of Faisalabad </a:t>
            </a:r>
            <a:endParaRPr lang="en-GB" dirty="0"/>
          </a:p>
        </p:txBody>
      </p:sp>
      <p:sp>
        <p:nvSpPr>
          <p:cNvPr id="5" name="Slide Number Placeholder 4">
            <a:extLst>
              <a:ext uri="{FF2B5EF4-FFF2-40B4-BE49-F238E27FC236}">
                <a16:creationId xmlns:a16="http://schemas.microsoft.com/office/drawing/2014/main" id="{9C567AC6-DF88-D2D3-E01D-A047BC0C810C}"/>
              </a:ext>
            </a:extLst>
          </p:cNvPr>
          <p:cNvSpPr>
            <a:spLocks noGrp="1"/>
          </p:cNvSpPr>
          <p:nvPr>
            <p:ph type="sldNum" sz="quarter" idx="12"/>
          </p:nvPr>
        </p:nvSpPr>
        <p:spPr/>
        <p:txBody>
          <a:bodyPr/>
          <a:lstStyle/>
          <a:p>
            <a:fld id="{92DFE659-B209-4C13-8A0F-3A5791441940}" type="slidenum">
              <a:rPr lang="en-US" smtClean="0"/>
              <a:t>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Cont.</a:t>
            </a:r>
            <a:endParaRPr lang="en-GB" dirty="0">
              <a:cs typeface="Calibri Light"/>
            </a:endParaRPr>
          </a:p>
        </p:txBody>
      </p:sp>
      <p:sp>
        <p:nvSpPr>
          <p:cNvPr id="3" name="Content Placeholder 2"/>
          <p:cNvSpPr>
            <a:spLocks noGrp="1"/>
          </p:cNvSpPr>
          <p:nvPr>
            <p:ph idx="1"/>
          </p:nvPr>
        </p:nvSpPr>
        <p:spPr>
          <a:xfrm>
            <a:off x="1107882" y="2011660"/>
            <a:ext cx="10058400" cy="4023360"/>
          </a:xfrm>
        </p:spPr>
        <p:txBody>
          <a:bodyPr/>
          <a:lstStyle/>
          <a:p>
            <a:pPr marL="342900" lvl="0" indent="-342900" algn="just">
              <a:buFont typeface="Symbol" panose="05050102010706020507" pitchFamily="18" charset="2"/>
              <a:buChar char=""/>
            </a:pPr>
            <a:r>
              <a:rPr lang="en-US" dirty="0"/>
              <a:t>Users and service providers can negotiate a price.</a:t>
            </a:r>
            <a:endParaRPr lang="en-PK" dirty="0"/>
          </a:p>
          <a:p>
            <a:pPr marL="342900" lvl="0" indent="-342900" algn="just">
              <a:buFont typeface="Symbol" panose="05050102010706020507" pitchFamily="18" charset="2"/>
              <a:buChar char=""/>
            </a:pPr>
            <a:r>
              <a:rPr lang="en-US" dirty="0"/>
              <a:t>Service provider lists his specialty along with prices.</a:t>
            </a:r>
            <a:endParaRPr lang="en-PK" dirty="0"/>
          </a:p>
          <a:p>
            <a:pPr marL="342900" lvl="0" indent="-342900" algn="just">
              <a:buFont typeface="Symbol" panose="05050102010706020507" pitchFamily="18" charset="2"/>
              <a:buChar char=""/>
            </a:pPr>
            <a:r>
              <a:rPr lang="en-US" dirty="0"/>
              <a:t>There may or might not be a delivery charge (totally depends on the service provider).</a:t>
            </a:r>
            <a:endParaRPr lang="en-PK" dirty="0"/>
          </a:p>
          <a:p>
            <a:pPr marL="342900" lvl="0" indent="-342900" algn="just">
              <a:buFont typeface="Symbol" panose="05050102010706020507" pitchFamily="18" charset="2"/>
              <a:buChar char=""/>
            </a:pPr>
            <a:r>
              <a:rPr lang="en-US" dirty="0"/>
              <a:t>The website will allow you to communicate with the service provider.</a:t>
            </a:r>
            <a:endParaRPr lang="en-PK" dirty="0"/>
          </a:p>
          <a:p>
            <a:pPr marL="342900" lvl="0" indent="-342900" algn="just">
              <a:buFont typeface="Symbol" panose="05050102010706020507" pitchFamily="18" charset="2"/>
              <a:buChar char=""/>
            </a:pPr>
            <a:r>
              <a:rPr lang="en-US" dirty="0"/>
              <a:t>Users will receive a message by hiring a service provider.</a:t>
            </a:r>
            <a:endParaRPr lang="en-PK" dirty="0"/>
          </a:p>
          <a:p>
            <a:pPr marL="342900" lvl="0" indent="-342900" algn="just">
              <a:buFont typeface="Symbol" panose="05050102010706020507" pitchFamily="18" charset="2"/>
              <a:buChar char=""/>
            </a:pPr>
            <a:r>
              <a:rPr lang="en-US" dirty="0"/>
              <a:t>We will ensure that this platform uses the internet as little as possible.</a:t>
            </a:r>
            <a:endParaRPr lang="en-PK" dirty="0"/>
          </a:p>
          <a:p>
            <a:pPr marL="342900" lvl="0" indent="-342900" algn="just">
              <a:buFont typeface="Symbol" panose="05050102010706020507" pitchFamily="18" charset="2"/>
              <a:buChar char=""/>
            </a:pPr>
            <a:r>
              <a:rPr lang="en-US" dirty="0"/>
              <a:t>Our assessment officer will assess the service provider's profile.</a:t>
            </a:r>
            <a:endParaRPr lang="en-PK" dirty="0"/>
          </a:p>
          <a:p>
            <a:pPr marL="342900" lvl="0" indent="-342900" algn="just">
              <a:buFont typeface="Symbol" panose="05050102010706020507" pitchFamily="18" charset="2"/>
              <a:buChar char=""/>
            </a:pPr>
            <a:r>
              <a:rPr lang="en-US" dirty="0"/>
              <a:t>A person's profile will be raised if he accomplishes a set of objectives and tasks within a predetermined window of time.</a:t>
            </a:r>
            <a:endParaRPr lang="en-PK" dirty="0"/>
          </a:p>
          <a:p>
            <a:pPr marL="0" indent="0" algn="ctr">
              <a:buNone/>
            </a:pPr>
            <a:endParaRPr lang="en-GB" dirty="0"/>
          </a:p>
        </p:txBody>
      </p:sp>
      <p:sp>
        <p:nvSpPr>
          <p:cNvPr id="4" name="Footer Placeholder 3"/>
          <p:cNvSpPr>
            <a:spLocks noGrp="1"/>
          </p:cNvSpPr>
          <p:nvPr>
            <p:ph type="ftr" sz="quarter" idx="11"/>
          </p:nvPr>
        </p:nvSpPr>
        <p:spPr>
          <a:xfrm>
            <a:off x="1991545" y="6309321"/>
            <a:ext cx="8280919" cy="515591"/>
          </a:xfrm>
        </p:spPr>
        <p:txBody>
          <a:bodyPr/>
          <a:lstStyle/>
          <a:p>
            <a:r>
              <a:rPr lang="en-US" dirty="0"/>
              <a:t>FINAL YEAR PROJECT (2019-2023) - Department of Computational Sciences - The University of Faisalabad </a:t>
            </a:r>
            <a:endParaRPr lang="en-GB" dirty="0"/>
          </a:p>
        </p:txBody>
      </p:sp>
      <p:sp>
        <p:nvSpPr>
          <p:cNvPr id="5" name="Slide Number Placeholder 4">
            <a:extLst>
              <a:ext uri="{FF2B5EF4-FFF2-40B4-BE49-F238E27FC236}">
                <a16:creationId xmlns:a16="http://schemas.microsoft.com/office/drawing/2014/main" id="{F2A38DB1-3CCC-60EA-E154-997F9E7512AE}"/>
              </a:ext>
            </a:extLst>
          </p:cNvPr>
          <p:cNvSpPr>
            <a:spLocks noGrp="1"/>
          </p:cNvSpPr>
          <p:nvPr>
            <p:ph type="sldNum" sz="quarter" idx="12"/>
          </p:nvPr>
        </p:nvSpPr>
        <p:spPr/>
        <p:txBody>
          <a:bodyPr/>
          <a:lstStyle/>
          <a:p>
            <a:fld id="{92DFE659-B209-4C13-8A0F-3A5791441940}" type="slidenum">
              <a:rPr lang="en-US" smtClean="0"/>
              <a:t>5</a:t>
            </a:fld>
            <a:endParaRPr lang="en-US"/>
          </a:p>
        </p:txBody>
      </p:sp>
    </p:spTree>
    <p:extLst>
      <p:ext uri="{BB962C8B-B14F-4D97-AF65-F5344CB8AC3E}">
        <p14:creationId xmlns:p14="http://schemas.microsoft.com/office/powerpoint/2010/main" val="309377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952" y="591403"/>
            <a:ext cx="10255955" cy="1035570"/>
          </a:xfrm>
        </p:spPr>
        <p:txBody>
          <a:bodyPr/>
          <a:lstStyle/>
          <a:p>
            <a:pPr algn="l"/>
            <a:r>
              <a:rPr lang="en-GB" dirty="0"/>
              <a:t>Methodology</a:t>
            </a:r>
          </a:p>
        </p:txBody>
      </p:sp>
      <p:sp>
        <p:nvSpPr>
          <p:cNvPr id="3" name="Content Placeholder 2"/>
          <p:cNvSpPr>
            <a:spLocks noGrp="1"/>
          </p:cNvSpPr>
          <p:nvPr>
            <p:ph idx="1"/>
          </p:nvPr>
        </p:nvSpPr>
        <p:spPr>
          <a:xfrm>
            <a:off x="1046953" y="1881810"/>
            <a:ext cx="10255955" cy="4040154"/>
          </a:xfrm>
        </p:spPr>
        <p:txBody>
          <a:bodyPr vert="horz" lIns="0" tIns="45720" rIns="0" bIns="45720" rtlCol="0" anchor="t">
            <a:normAutofit/>
          </a:bodyPr>
          <a:lstStyle/>
          <a:p>
            <a:pPr marL="0" indent="0" algn="just">
              <a:buNone/>
            </a:pPr>
            <a:r>
              <a:rPr lang="en-US" sz="2400" dirty="0" err="1"/>
              <a:t>Agifall</a:t>
            </a:r>
            <a:r>
              <a:rPr lang="en-US" sz="2400" dirty="0"/>
              <a:t> (Waterfall + Agile) approach is being used by ESAP. It combines the best of waterfall and agile by injecting the agile into a loose waterfall process.</a:t>
            </a:r>
            <a:endParaRPr lang="en-US" sz="2400" dirty="0">
              <a:cs typeface="Calibri" panose="020F0502020204030204"/>
            </a:endParaRPr>
          </a:p>
          <a:p>
            <a:pPr marL="0" indent="0" algn="just">
              <a:buNone/>
            </a:pPr>
            <a:r>
              <a:rPr lang="en-US" sz="2400" dirty="0"/>
              <a:t>The aim of </a:t>
            </a:r>
            <a:r>
              <a:rPr lang="en-US" sz="2400" dirty="0" err="1"/>
              <a:t>Agifall</a:t>
            </a:r>
            <a:r>
              <a:rPr lang="en-US" sz="2400" dirty="0"/>
              <a:t> is to increase the speed, decrease the cost and improve the quality.</a:t>
            </a:r>
            <a:endParaRPr lang="en-US" sz="2400" dirty="0">
              <a:cs typeface="Calibri" panose="020F0502020204030204"/>
            </a:endParaRPr>
          </a:p>
          <a:p>
            <a:pPr marL="0" indent="0" algn="just">
              <a:buNone/>
            </a:pPr>
            <a:r>
              <a:rPr lang="en-US" sz="2400" dirty="0" err="1"/>
              <a:t>Agifall</a:t>
            </a:r>
            <a:r>
              <a:rPr lang="en-US" sz="2400" dirty="0"/>
              <a:t> approaches planning in a user-centric manner and use quick prototype tools.</a:t>
            </a:r>
            <a:endParaRPr lang="en-US" dirty="0">
              <a:cs typeface="Calibri" panose="020F0502020204030204"/>
            </a:endParaRPr>
          </a:p>
          <a:p>
            <a:pPr marL="0" indent="0" algn="just">
              <a:buNone/>
            </a:pPr>
            <a:endParaRPr lang="en-US" dirty="0">
              <a:cs typeface="Calibri" panose="020F0502020204030204"/>
            </a:endParaRPr>
          </a:p>
        </p:txBody>
      </p:sp>
      <p:sp>
        <p:nvSpPr>
          <p:cNvPr id="4" name="Footer Placeholder 3"/>
          <p:cNvSpPr>
            <a:spLocks noGrp="1"/>
          </p:cNvSpPr>
          <p:nvPr>
            <p:ph type="ftr" sz="quarter" idx="11"/>
          </p:nvPr>
        </p:nvSpPr>
        <p:spPr>
          <a:xfrm>
            <a:off x="2346960" y="6309321"/>
            <a:ext cx="7853497" cy="515591"/>
          </a:xfrm>
        </p:spPr>
        <p:txBody>
          <a:bodyPr/>
          <a:lstStyle/>
          <a:p>
            <a:r>
              <a:rPr lang="en-US" sz="1000" dirty="0"/>
              <a:t>FINAL YEAR PROJECT (2019-2023) - Department of Computational Sciences - The University of Faisalabad </a:t>
            </a:r>
            <a:endParaRPr lang="en-GB" sz="1000" dirty="0"/>
          </a:p>
        </p:txBody>
      </p:sp>
      <p:sp>
        <p:nvSpPr>
          <p:cNvPr id="5" name="Slide Number Placeholder 4">
            <a:extLst>
              <a:ext uri="{FF2B5EF4-FFF2-40B4-BE49-F238E27FC236}">
                <a16:creationId xmlns:a16="http://schemas.microsoft.com/office/drawing/2014/main" id="{DFAFB3D6-ADBB-DAEC-9481-418624DA92BD}"/>
              </a:ext>
            </a:extLst>
          </p:cNvPr>
          <p:cNvSpPr>
            <a:spLocks noGrp="1"/>
          </p:cNvSpPr>
          <p:nvPr>
            <p:ph type="sldNum" sz="quarter" idx="12"/>
          </p:nvPr>
        </p:nvSpPr>
        <p:spPr/>
        <p:txBody>
          <a:bodyPr/>
          <a:lstStyle/>
          <a:p>
            <a:fld id="{92DFE659-B209-4C13-8A0F-3A5791441940}" type="slidenum">
              <a:rPr lang="en-US" smtClean="0"/>
              <a:t>6</a:t>
            </a:fld>
            <a:endParaRPr lang="en-US"/>
          </a:p>
        </p:txBody>
      </p:sp>
    </p:spTree>
    <p:extLst>
      <p:ext uri="{BB962C8B-B14F-4D97-AF65-F5344CB8AC3E}">
        <p14:creationId xmlns:p14="http://schemas.microsoft.com/office/powerpoint/2010/main" val="2890506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D674-3E6C-01D6-9AAC-0A7153920E7B}"/>
              </a:ext>
            </a:extLst>
          </p:cNvPr>
          <p:cNvSpPr>
            <a:spLocks noGrp="1"/>
          </p:cNvSpPr>
          <p:nvPr>
            <p:ph type="title"/>
          </p:nvPr>
        </p:nvSpPr>
        <p:spPr/>
        <p:txBody>
          <a:bodyPr/>
          <a:lstStyle/>
          <a:p>
            <a:r>
              <a:rPr lang="en-US" dirty="0"/>
              <a:t>Block Diagram</a:t>
            </a:r>
            <a:endParaRPr lang="en-PK" dirty="0"/>
          </a:p>
        </p:txBody>
      </p:sp>
      <p:pic>
        <p:nvPicPr>
          <p:cNvPr id="8" name="Picture 8" descr="Diagram&#10;&#10;Description automatically generated">
            <a:extLst>
              <a:ext uri="{FF2B5EF4-FFF2-40B4-BE49-F238E27FC236}">
                <a16:creationId xmlns:a16="http://schemas.microsoft.com/office/drawing/2014/main" id="{C8F271F4-C8E1-B486-5B51-F8F8148CEA44}"/>
              </a:ext>
            </a:extLst>
          </p:cNvPr>
          <p:cNvPicPr>
            <a:picLocks noGrp="1" noChangeAspect="1"/>
          </p:cNvPicPr>
          <p:nvPr>
            <p:ph idx="1"/>
          </p:nvPr>
        </p:nvPicPr>
        <p:blipFill>
          <a:blip r:embed="rId2"/>
          <a:stretch>
            <a:fillRect/>
          </a:stretch>
        </p:blipFill>
        <p:spPr>
          <a:xfrm>
            <a:off x="1851864" y="1978954"/>
            <a:ext cx="8491087" cy="4102398"/>
          </a:xfrm>
        </p:spPr>
      </p:pic>
      <p:sp>
        <p:nvSpPr>
          <p:cNvPr id="4" name="Footer Placeholder 3">
            <a:extLst>
              <a:ext uri="{FF2B5EF4-FFF2-40B4-BE49-F238E27FC236}">
                <a16:creationId xmlns:a16="http://schemas.microsoft.com/office/drawing/2014/main" id="{A412E86D-7E3A-2EE4-6DBB-7DD533AED844}"/>
              </a:ext>
            </a:extLst>
          </p:cNvPr>
          <p:cNvSpPr>
            <a:spLocks noGrp="1"/>
          </p:cNvSpPr>
          <p:nvPr>
            <p:ph type="ftr" sz="quarter" idx="11"/>
          </p:nvPr>
        </p:nvSpPr>
        <p:spPr/>
        <p:txBody>
          <a:bodyPr/>
          <a:lstStyle/>
          <a:p>
            <a:r>
              <a:rPr lang="en-US" dirty="0"/>
              <a:t>FINAL YEAR PROJECT (2019-2023) - Department of Computational Sciences - The University of Faisalabad </a:t>
            </a:r>
          </a:p>
        </p:txBody>
      </p:sp>
      <p:sp>
        <p:nvSpPr>
          <p:cNvPr id="5" name="Slide Number Placeholder 4">
            <a:extLst>
              <a:ext uri="{FF2B5EF4-FFF2-40B4-BE49-F238E27FC236}">
                <a16:creationId xmlns:a16="http://schemas.microsoft.com/office/drawing/2014/main" id="{368843F6-865D-27D4-AFD7-16B096265EEA}"/>
              </a:ext>
            </a:extLst>
          </p:cNvPr>
          <p:cNvSpPr>
            <a:spLocks noGrp="1"/>
          </p:cNvSpPr>
          <p:nvPr>
            <p:ph type="sldNum" sz="quarter" idx="12"/>
          </p:nvPr>
        </p:nvSpPr>
        <p:spPr/>
        <p:txBody>
          <a:bodyPr/>
          <a:lstStyle/>
          <a:p>
            <a:fld id="{92DFE659-B209-4C13-8A0F-3A5791441940}" type="slidenum">
              <a:rPr lang="en-US" smtClean="0"/>
              <a:t>7</a:t>
            </a:fld>
            <a:endParaRPr lang="en-US"/>
          </a:p>
        </p:txBody>
      </p:sp>
    </p:spTree>
    <p:extLst>
      <p:ext uri="{BB962C8B-B14F-4D97-AF65-F5344CB8AC3E}">
        <p14:creationId xmlns:p14="http://schemas.microsoft.com/office/powerpoint/2010/main" val="4258055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Features &amp; Functions</a:t>
            </a:r>
            <a:endParaRPr lang="en-US" dirty="0">
              <a:cs typeface="Calibri Light"/>
            </a:endParaRPr>
          </a:p>
        </p:txBody>
      </p:sp>
      <p:sp>
        <p:nvSpPr>
          <p:cNvPr id="6" name="Content Placeholder 2">
            <a:extLst>
              <a:ext uri="{FF2B5EF4-FFF2-40B4-BE49-F238E27FC236}">
                <a16:creationId xmlns:a16="http://schemas.microsoft.com/office/drawing/2014/main" id="{F2D24763-B830-7DC4-7B59-7D7CFD5BC283}"/>
              </a:ext>
            </a:extLst>
          </p:cNvPr>
          <p:cNvSpPr>
            <a:spLocks noGrp="1"/>
          </p:cNvSpPr>
          <p:nvPr>
            <p:ph idx="1"/>
          </p:nvPr>
        </p:nvSpPr>
        <p:spPr>
          <a:xfrm>
            <a:off x="1107882" y="2011660"/>
            <a:ext cx="10058400" cy="4023360"/>
          </a:xfrm>
        </p:spPr>
        <p:txBody>
          <a:bodyPr vert="horz" lIns="0" tIns="45720" rIns="0" bIns="45720" rtlCol="0" anchor="t">
            <a:normAutofit/>
          </a:bodyPr>
          <a:lstStyle/>
          <a:p>
            <a:pPr>
              <a:buNone/>
            </a:pPr>
            <a:r>
              <a:rPr lang="en-US" dirty="0">
                <a:ea typeface="+mn-lt"/>
                <a:cs typeface="+mn-lt"/>
              </a:rPr>
              <a:t>Features and Functions:</a:t>
            </a:r>
          </a:p>
          <a:p>
            <a:pPr marL="342900" indent="-342900" algn="just">
              <a:buFont typeface="Symbol,Sans-Serif"/>
              <a:buChar char=""/>
            </a:pPr>
            <a:r>
              <a:rPr lang="en-US" dirty="0">
                <a:ea typeface="+mn-lt"/>
                <a:cs typeface="+mn-lt"/>
              </a:rPr>
              <a:t>No constraints on type of service.</a:t>
            </a:r>
          </a:p>
          <a:p>
            <a:pPr marL="342900" indent="-342900" algn="just">
              <a:buFont typeface="Symbol,Sans-Serif"/>
              <a:buChar char=""/>
            </a:pPr>
            <a:r>
              <a:rPr lang="en-US" dirty="0">
                <a:ea typeface="+mn-lt"/>
                <a:cs typeface="+mn-lt"/>
              </a:rPr>
              <a:t>The user can be a service provider and seeker or both.</a:t>
            </a:r>
          </a:p>
          <a:p>
            <a:pPr marL="342900" indent="-342900" algn="just">
              <a:buFont typeface="Symbol,Sans-Serif"/>
              <a:buChar char=""/>
            </a:pPr>
            <a:r>
              <a:rPr lang="en-US" dirty="0">
                <a:ea typeface="+mn-lt"/>
                <a:cs typeface="+mn-lt"/>
              </a:rPr>
              <a:t>There will be rank system to prioritize best service providers.</a:t>
            </a:r>
          </a:p>
          <a:p>
            <a:pPr marL="342900" indent="-342900" algn="just">
              <a:buFont typeface="Symbol,Sans-Serif"/>
              <a:buChar char=""/>
            </a:pPr>
            <a:r>
              <a:rPr lang="en-US" dirty="0">
                <a:ea typeface="+mn-lt"/>
                <a:cs typeface="+mn-lt"/>
              </a:rPr>
              <a:t>Task will be visible to only people in a 5 km radius.</a:t>
            </a:r>
            <a:endParaRPr lang="en-US" dirty="0"/>
          </a:p>
          <a:p>
            <a:pPr marL="342900" indent="-342900" algn="just">
              <a:buFont typeface="Symbol" panose="05050102010706020507" pitchFamily="18" charset="2"/>
              <a:buChar char=""/>
            </a:pPr>
            <a:r>
              <a:rPr lang="en-US" dirty="0">
                <a:cs typeface="Calibri"/>
              </a:rPr>
              <a:t>Prices will be negotiable.</a:t>
            </a:r>
            <a:endParaRPr lang="en-PK" dirty="0">
              <a:cs typeface="Calibri"/>
            </a:endParaRPr>
          </a:p>
        </p:txBody>
      </p:sp>
      <p:sp>
        <p:nvSpPr>
          <p:cNvPr id="4" name="Footer Placeholder 3"/>
          <p:cNvSpPr>
            <a:spLocks noGrp="1"/>
          </p:cNvSpPr>
          <p:nvPr>
            <p:ph type="ftr" sz="quarter" idx="11"/>
          </p:nvPr>
        </p:nvSpPr>
        <p:spPr>
          <a:xfrm>
            <a:off x="3161684" y="6388834"/>
            <a:ext cx="5868632" cy="365125"/>
          </a:xfrm>
        </p:spPr>
        <p:txBody>
          <a:bodyPr/>
          <a:lstStyle/>
          <a:p>
            <a:r>
              <a:rPr lang="en-US" dirty="0"/>
              <a:t>FINAL YEAR PROJECT (2019-2023) - Department of Computational Sciences - The University of Faisalabad </a:t>
            </a:r>
            <a:endParaRPr lang="en-GB" dirty="0"/>
          </a:p>
        </p:txBody>
      </p:sp>
      <p:sp>
        <p:nvSpPr>
          <p:cNvPr id="3" name="Slide Number Placeholder 2">
            <a:extLst>
              <a:ext uri="{FF2B5EF4-FFF2-40B4-BE49-F238E27FC236}">
                <a16:creationId xmlns:a16="http://schemas.microsoft.com/office/drawing/2014/main" id="{9BEACEB8-7E86-EF5E-EBF1-DEE0E8673D29}"/>
              </a:ext>
            </a:extLst>
          </p:cNvPr>
          <p:cNvSpPr>
            <a:spLocks noGrp="1"/>
          </p:cNvSpPr>
          <p:nvPr>
            <p:ph type="sldNum" sz="quarter" idx="12"/>
          </p:nvPr>
        </p:nvSpPr>
        <p:spPr/>
        <p:txBody>
          <a:bodyPr/>
          <a:lstStyle/>
          <a:p>
            <a:fld id="{92DFE659-B209-4C13-8A0F-3A5791441940}" type="slidenum">
              <a:rPr lang="en-US" smtClean="0"/>
              <a:t>8</a:t>
            </a:fld>
            <a:endParaRPr lang="en-US"/>
          </a:p>
        </p:txBody>
      </p:sp>
    </p:spTree>
    <p:extLst>
      <p:ext uri="{BB962C8B-B14F-4D97-AF65-F5344CB8AC3E}">
        <p14:creationId xmlns:p14="http://schemas.microsoft.com/office/powerpoint/2010/main" val="135027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endParaRPr lang="en-US" dirty="0">
              <a:cs typeface="Calibri Light"/>
            </a:endParaRPr>
          </a:p>
        </p:txBody>
      </p:sp>
      <p:sp>
        <p:nvSpPr>
          <p:cNvPr id="6" name="Content Placeholder 2">
            <a:extLst>
              <a:ext uri="{FF2B5EF4-FFF2-40B4-BE49-F238E27FC236}">
                <a16:creationId xmlns:a16="http://schemas.microsoft.com/office/drawing/2014/main" id="{F2D24763-B830-7DC4-7B59-7D7CFD5BC283}"/>
              </a:ext>
            </a:extLst>
          </p:cNvPr>
          <p:cNvSpPr>
            <a:spLocks noGrp="1"/>
          </p:cNvSpPr>
          <p:nvPr>
            <p:ph idx="1"/>
          </p:nvPr>
        </p:nvSpPr>
        <p:spPr>
          <a:xfrm>
            <a:off x="1107882" y="2011660"/>
            <a:ext cx="10058400" cy="4023360"/>
          </a:xfrm>
        </p:spPr>
        <p:txBody>
          <a:bodyPr vert="horz" lIns="0" tIns="45720" rIns="0" bIns="45720" rtlCol="0" anchor="t">
            <a:normAutofit/>
          </a:bodyPr>
          <a:lstStyle/>
          <a:p>
            <a:pPr>
              <a:buNone/>
            </a:pPr>
            <a:r>
              <a:rPr lang="en-US" dirty="0">
                <a:ea typeface="+mn-lt"/>
                <a:cs typeface="+mn-lt"/>
              </a:rPr>
              <a:t>Features and Functions:</a:t>
            </a:r>
          </a:p>
          <a:p>
            <a:pPr marL="342900" indent="-342900" algn="just">
              <a:buFont typeface="Symbol" panose="05050102010706020507" pitchFamily="18" charset="2"/>
              <a:buChar char=""/>
            </a:pPr>
            <a:r>
              <a:rPr lang="en-US" dirty="0">
                <a:cs typeface="Calibri"/>
              </a:rPr>
              <a:t>List of service providers with their respective skills and prices.</a:t>
            </a:r>
          </a:p>
          <a:p>
            <a:pPr marL="342900" indent="-342900" algn="just">
              <a:buFont typeface="Symbol" panose="05050102010706020507" pitchFamily="18" charset="2"/>
              <a:buChar char=""/>
            </a:pPr>
            <a:r>
              <a:rPr lang="en-US" dirty="0">
                <a:cs typeface="Calibri"/>
              </a:rPr>
              <a:t>Message feature between users.</a:t>
            </a:r>
          </a:p>
          <a:p>
            <a:pPr marL="342900" indent="-342900" algn="just">
              <a:buFont typeface="Symbol" panose="05050102010706020507" pitchFamily="18" charset="2"/>
              <a:buChar char=""/>
            </a:pPr>
            <a:r>
              <a:rPr lang="en-US" dirty="0"/>
              <a:t>Minimum usage of internet.</a:t>
            </a:r>
            <a:endParaRPr lang="en-PK" dirty="0">
              <a:cs typeface="Calibri"/>
            </a:endParaRPr>
          </a:p>
          <a:p>
            <a:pPr marL="342900" indent="-342900" algn="just">
              <a:buFont typeface="Symbol" panose="05050102010706020507" pitchFamily="18" charset="2"/>
              <a:buChar char=""/>
            </a:pPr>
            <a:r>
              <a:rPr lang="en-US" dirty="0"/>
              <a:t>Automated system to filter their profiles to avoid controversial content.</a:t>
            </a:r>
            <a:endParaRPr lang="en-PK" dirty="0">
              <a:cs typeface="Calibri"/>
            </a:endParaRPr>
          </a:p>
          <a:p>
            <a:pPr marL="342900" indent="-342900" algn="just">
              <a:buFont typeface="Symbol" panose="05050102010706020507" pitchFamily="18" charset="2"/>
              <a:buChar char=""/>
            </a:pPr>
            <a:r>
              <a:rPr lang="en-US" dirty="0"/>
              <a:t>Awards set on goals and objectives.</a:t>
            </a:r>
            <a:endParaRPr lang="en-PK" dirty="0">
              <a:cs typeface="Calibri"/>
            </a:endParaRPr>
          </a:p>
        </p:txBody>
      </p:sp>
      <p:sp>
        <p:nvSpPr>
          <p:cNvPr id="3" name="Footer Placeholder 3">
            <a:extLst>
              <a:ext uri="{FF2B5EF4-FFF2-40B4-BE49-F238E27FC236}">
                <a16:creationId xmlns:a16="http://schemas.microsoft.com/office/drawing/2014/main" id="{C5C4BF1D-7745-1C6C-1BB4-66FA40824057}"/>
              </a:ext>
            </a:extLst>
          </p:cNvPr>
          <p:cNvSpPr>
            <a:spLocks noGrp="1"/>
          </p:cNvSpPr>
          <p:nvPr>
            <p:ph type="ftr" sz="quarter" idx="11"/>
          </p:nvPr>
        </p:nvSpPr>
        <p:spPr>
          <a:xfrm>
            <a:off x="3161684" y="6388834"/>
            <a:ext cx="5868632" cy="365125"/>
          </a:xfrm>
        </p:spPr>
        <p:txBody>
          <a:bodyPr/>
          <a:lstStyle/>
          <a:p>
            <a:r>
              <a:rPr lang="en-US" dirty="0"/>
              <a:t>FINAL YEAR PROJECT (2019-2023) - Department of Computational Sciences - The University of Faisalabad </a:t>
            </a:r>
            <a:endParaRPr lang="en-GB" dirty="0"/>
          </a:p>
        </p:txBody>
      </p:sp>
      <p:sp>
        <p:nvSpPr>
          <p:cNvPr id="5" name="Slide Number Placeholder 4">
            <a:extLst>
              <a:ext uri="{FF2B5EF4-FFF2-40B4-BE49-F238E27FC236}">
                <a16:creationId xmlns:a16="http://schemas.microsoft.com/office/drawing/2014/main" id="{5210CE0A-D486-0668-9177-4C8DA83CD038}"/>
              </a:ext>
            </a:extLst>
          </p:cNvPr>
          <p:cNvSpPr>
            <a:spLocks noGrp="1"/>
          </p:cNvSpPr>
          <p:nvPr>
            <p:ph type="sldNum" sz="quarter" idx="12"/>
          </p:nvPr>
        </p:nvSpPr>
        <p:spPr/>
        <p:txBody>
          <a:bodyPr/>
          <a:lstStyle/>
          <a:p>
            <a:fld id="{92DFE659-B209-4C13-8A0F-3A5791441940}" type="slidenum">
              <a:rPr lang="en-US" smtClean="0"/>
              <a:t>9</a:t>
            </a:fld>
            <a:endParaRPr lang="en-US"/>
          </a:p>
        </p:txBody>
      </p:sp>
    </p:spTree>
    <p:extLst>
      <p:ext uri="{BB962C8B-B14F-4D97-AF65-F5344CB8AC3E}">
        <p14:creationId xmlns:p14="http://schemas.microsoft.com/office/powerpoint/2010/main" val="7746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D36889503A29F4D95A1907D50534013" ma:contentTypeVersion="6" ma:contentTypeDescription="Create a new document." ma:contentTypeScope="" ma:versionID="7d1713fc234ef1dcdad7efe171deffd8">
  <xsd:schema xmlns:xsd="http://www.w3.org/2001/XMLSchema" xmlns:xs="http://www.w3.org/2001/XMLSchema" xmlns:p="http://schemas.microsoft.com/office/2006/metadata/properties" xmlns:ns3="ddd09836-326a-48c6-923b-efe07e4037e5" xmlns:ns4="a6508545-f3dc-4482-8637-7a294d050f02" targetNamespace="http://schemas.microsoft.com/office/2006/metadata/properties" ma:root="true" ma:fieldsID="bd7e55ecff4511a121fbc533b4f69360" ns3:_="" ns4:_="">
    <xsd:import namespace="ddd09836-326a-48c6-923b-efe07e4037e5"/>
    <xsd:import namespace="a6508545-f3dc-4482-8637-7a294d050f02"/>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d09836-326a-48c6-923b-efe07e4037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6508545-f3dc-4482-8637-7a294d050f0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dd09836-326a-48c6-923b-efe07e4037e5" xsi:nil="true"/>
  </documentManagement>
</p:properties>
</file>

<file path=customXml/itemProps1.xml><?xml version="1.0" encoding="utf-8"?>
<ds:datastoreItem xmlns:ds="http://schemas.openxmlformats.org/officeDocument/2006/customXml" ds:itemID="{4A3A451D-2483-4668-9BD7-0029E2CE8D32}">
  <ds:schemaRefs>
    <ds:schemaRef ds:uri="http://schemas.microsoft.com/sharepoint/v3/contenttype/forms"/>
  </ds:schemaRefs>
</ds:datastoreItem>
</file>

<file path=customXml/itemProps2.xml><?xml version="1.0" encoding="utf-8"?>
<ds:datastoreItem xmlns:ds="http://schemas.openxmlformats.org/officeDocument/2006/customXml" ds:itemID="{BB2DFE6F-5715-403F-9329-8843031C13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d09836-326a-48c6-923b-efe07e4037e5"/>
    <ds:schemaRef ds:uri="a6508545-f3dc-4482-8637-7a294d050f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91D31A-7CFA-4FD4-8454-217491384FAB}">
  <ds:schemaRefs>
    <ds:schemaRef ds:uri="http://schemas.microsoft.com/office/infopath/2007/PartnerControls"/>
    <ds:schemaRef ds:uri="http://schemas.openxmlformats.org/package/2006/metadata/core-properties"/>
    <ds:schemaRef ds:uri="http://www.w3.org/XML/1998/namespace"/>
    <ds:schemaRef ds:uri="http://purl.org/dc/dcmitype/"/>
    <ds:schemaRef ds:uri="http://purl.org/dc/elements/1.1/"/>
    <ds:schemaRef ds:uri="http://schemas.microsoft.com/office/2006/documentManagement/types"/>
    <ds:schemaRef ds:uri="http://purl.org/dc/terms/"/>
    <ds:schemaRef ds:uri="a6508545-f3dc-4482-8637-7a294d050f02"/>
    <ds:schemaRef ds:uri="ddd09836-326a-48c6-923b-efe07e4037e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Retrospect</Template>
  <TotalTime>2107</TotalTime>
  <Words>1418</Words>
  <Application>Microsoft Office PowerPoint</Application>
  <PresentationFormat>Widescreen</PresentationFormat>
  <Paragraphs>283</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Retrospect</vt:lpstr>
      <vt:lpstr>EASP  (Efficient Automated Service Provider)</vt:lpstr>
      <vt:lpstr>Abstract</vt:lpstr>
      <vt:lpstr>Problem Statement</vt:lpstr>
      <vt:lpstr>Objectives</vt:lpstr>
      <vt:lpstr>Cont.</vt:lpstr>
      <vt:lpstr>Methodology</vt:lpstr>
      <vt:lpstr>Block Diagram</vt:lpstr>
      <vt:lpstr>Features &amp; Functions</vt:lpstr>
      <vt:lpstr>Cont.</vt:lpstr>
      <vt:lpstr>Gantt Chart</vt:lpstr>
      <vt:lpstr>Constraints</vt:lpstr>
      <vt:lpstr>Market / Competition</vt:lpstr>
      <vt:lpstr>Comparison Table</vt:lpstr>
      <vt:lpstr>Tools and Technology</vt:lpstr>
      <vt:lpstr>Milestones/Deliverables</vt:lpstr>
      <vt:lpstr>Dashboard</vt:lpstr>
      <vt:lpstr>Popular Services</vt:lpstr>
      <vt:lpstr>Popular Categories</vt:lpstr>
      <vt:lpstr>Single Service/Gig</vt:lpstr>
      <vt:lpstr>Add New Service/Gig</vt:lpstr>
      <vt:lpstr>Our Team</vt:lpstr>
      <vt:lpstr>PowerPoint Presentation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MUAMMAD REHMAN SHAHID</dc:creator>
  <cp:lastModifiedBy>Babar Nadeem</cp:lastModifiedBy>
  <cp:revision>302</cp:revision>
  <dcterms:created xsi:type="dcterms:W3CDTF">2020-12-19T09:47:11Z</dcterms:created>
  <dcterms:modified xsi:type="dcterms:W3CDTF">2023-04-12T15:51:13Z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0x0101007D36889503A29F4D95A1907D50534013</vt:lpwstr>
  </property>
</Properties>
</file>