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0" r:id="rId4"/>
    <p:sldId id="258" r:id="rId5"/>
    <p:sldId id="261" r:id="rId6"/>
    <p:sldId id="259" r:id="rId7"/>
    <p:sldId id="262" r:id="rId8"/>
    <p:sldId id="263" r:id="rId9"/>
    <p:sldId id="264" r:id="rId10"/>
    <p:sldId id="266" r:id="rId11"/>
    <p:sldId id="267" r:id="rId12"/>
    <p:sldId id="268" r:id="rId13"/>
    <p:sldId id="26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3" d="100"/>
          <a:sy n="103" d="100"/>
        </p:scale>
        <p:origin x="-1256"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911ECE-89F0-914D-B947-C1B2D4FFC8A4}" type="datetimeFigureOut">
              <a:rPr lang="en-US" smtClean="0"/>
              <a:t>6/4/17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7E123B-E033-6840-B5C4-EE30C5710F75}" type="slidenum">
              <a:rPr lang="en-US" smtClean="0"/>
              <a:t>‹#›</a:t>
            </a:fld>
            <a:endParaRPr lang="en-US"/>
          </a:p>
        </p:txBody>
      </p:sp>
    </p:spTree>
    <p:extLst>
      <p:ext uri="{BB962C8B-B14F-4D97-AF65-F5344CB8AC3E}">
        <p14:creationId xmlns:p14="http://schemas.microsoft.com/office/powerpoint/2010/main" val="3112689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911ECE-89F0-914D-B947-C1B2D4FFC8A4}" type="datetimeFigureOut">
              <a:rPr lang="en-US" smtClean="0"/>
              <a:t>6/4/17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7E123B-E033-6840-B5C4-EE30C5710F75}" type="slidenum">
              <a:rPr lang="en-US" smtClean="0"/>
              <a:t>‹#›</a:t>
            </a:fld>
            <a:endParaRPr lang="en-US"/>
          </a:p>
        </p:txBody>
      </p:sp>
    </p:spTree>
    <p:extLst>
      <p:ext uri="{BB962C8B-B14F-4D97-AF65-F5344CB8AC3E}">
        <p14:creationId xmlns:p14="http://schemas.microsoft.com/office/powerpoint/2010/main" val="199025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911ECE-89F0-914D-B947-C1B2D4FFC8A4}" type="datetimeFigureOut">
              <a:rPr lang="en-US" smtClean="0"/>
              <a:t>6/4/17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7E123B-E033-6840-B5C4-EE30C5710F75}" type="slidenum">
              <a:rPr lang="en-US" smtClean="0"/>
              <a:t>‹#›</a:t>
            </a:fld>
            <a:endParaRPr lang="en-US"/>
          </a:p>
        </p:txBody>
      </p:sp>
    </p:spTree>
    <p:extLst>
      <p:ext uri="{BB962C8B-B14F-4D97-AF65-F5344CB8AC3E}">
        <p14:creationId xmlns:p14="http://schemas.microsoft.com/office/powerpoint/2010/main" val="345136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911ECE-89F0-914D-B947-C1B2D4FFC8A4}" type="datetimeFigureOut">
              <a:rPr lang="en-US" smtClean="0"/>
              <a:t>6/4/17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7E123B-E033-6840-B5C4-EE30C5710F75}" type="slidenum">
              <a:rPr lang="en-US" smtClean="0"/>
              <a:t>‹#›</a:t>
            </a:fld>
            <a:endParaRPr lang="en-US"/>
          </a:p>
        </p:txBody>
      </p:sp>
    </p:spTree>
    <p:extLst>
      <p:ext uri="{BB962C8B-B14F-4D97-AF65-F5344CB8AC3E}">
        <p14:creationId xmlns:p14="http://schemas.microsoft.com/office/powerpoint/2010/main" val="503748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911ECE-89F0-914D-B947-C1B2D4FFC8A4}" type="datetimeFigureOut">
              <a:rPr lang="en-US" smtClean="0"/>
              <a:t>6/4/17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7E123B-E033-6840-B5C4-EE30C5710F75}" type="slidenum">
              <a:rPr lang="en-US" smtClean="0"/>
              <a:t>‹#›</a:t>
            </a:fld>
            <a:endParaRPr lang="en-US"/>
          </a:p>
        </p:txBody>
      </p:sp>
    </p:spTree>
    <p:extLst>
      <p:ext uri="{BB962C8B-B14F-4D97-AF65-F5344CB8AC3E}">
        <p14:creationId xmlns:p14="http://schemas.microsoft.com/office/powerpoint/2010/main" val="166826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911ECE-89F0-914D-B947-C1B2D4FFC8A4}" type="datetimeFigureOut">
              <a:rPr lang="en-US" smtClean="0"/>
              <a:t>6/4/17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7E123B-E033-6840-B5C4-EE30C5710F75}" type="slidenum">
              <a:rPr lang="en-US" smtClean="0"/>
              <a:t>‹#›</a:t>
            </a:fld>
            <a:endParaRPr lang="en-US"/>
          </a:p>
        </p:txBody>
      </p:sp>
    </p:spTree>
    <p:extLst>
      <p:ext uri="{BB962C8B-B14F-4D97-AF65-F5344CB8AC3E}">
        <p14:creationId xmlns:p14="http://schemas.microsoft.com/office/powerpoint/2010/main" val="2910341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911ECE-89F0-914D-B947-C1B2D4FFC8A4}" type="datetimeFigureOut">
              <a:rPr lang="en-US" smtClean="0"/>
              <a:t>6/4/17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7E123B-E033-6840-B5C4-EE30C5710F75}" type="slidenum">
              <a:rPr lang="en-US" smtClean="0"/>
              <a:t>‹#›</a:t>
            </a:fld>
            <a:endParaRPr lang="en-US"/>
          </a:p>
        </p:txBody>
      </p:sp>
    </p:spTree>
    <p:extLst>
      <p:ext uri="{BB962C8B-B14F-4D97-AF65-F5344CB8AC3E}">
        <p14:creationId xmlns:p14="http://schemas.microsoft.com/office/powerpoint/2010/main" val="2392900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911ECE-89F0-914D-B947-C1B2D4FFC8A4}" type="datetimeFigureOut">
              <a:rPr lang="en-US" smtClean="0"/>
              <a:t>6/4/17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7E123B-E033-6840-B5C4-EE30C5710F75}" type="slidenum">
              <a:rPr lang="en-US" smtClean="0"/>
              <a:t>‹#›</a:t>
            </a:fld>
            <a:endParaRPr lang="en-US"/>
          </a:p>
        </p:txBody>
      </p:sp>
    </p:spTree>
    <p:extLst>
      <p:ext uri="{BB962C8B-B14F-4D97-AF65-F5344CB8AC3E}">
        <p14:creationId xmlns:p14="http://schemas.microsoft.com/office/powerpoint/2010/main" val="4127826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911ECE-89F0-914D-B947-C1B2D4FFC8A4}" type="datetimeFigureOut">
              <a:rPr lang="en-US" smtClean="0"/>
              <a:t>6/4/17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7E123B-E033-6840-B5C4-EE30C5710F75}" type="slidenum">
              <a:rPr lang="en-US" smtClean="0"/>
              <a:t>‹#›</a:t>
            </a:fld>
            <a:endParaRPr lang="en-US"/>
          </a:p>
        </p:txBody>
      </p:sp>
    </p:spTree>
    <p:extLst>
      <p:ext uri="{BB962C8B-B14F-4D97-AF65-F5344CB8AC3E}">
        <p14:creationId xmlns:p14="http://schemas.microsoft.com/office/powerpoint/2010/main" val="2048086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911ECE-89F0-914D-B947-C1B2D4FFC8A4}" type="datetimeFigureOut">
              <a:rPr lang="en-US" smtClean="0"/>
              <a:t>6/4/17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7E123B-E033-6840-B5C4-EE30C5710F75}" type="slidenum">
              <a:rPr lang="en-US" smtClean="0"/>
              <a:t>‹#›</a:t>
            </a:fld>
            <a:endParaRPr lang="en-US"/>
          </a:p>
        </p:txBody>
      </p:sp>
    </p:spTree>
    <p:extLst>
      <p:ext uri="{BB962C8B-B14F-4D97-AF65-F5344CB8AC3E}">
        <p14:creationId xmlns:p14="http://schemas.microsoft.com/office/powerpoint/2010/main" val="4091999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911ECE-89F0-914D-B947-C1B2D4FFC8A4}" type="datetimeFigureOut">
              <a:rPr lang="en-US" smtClean="0"/>
              <a:t>6/4/17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7E123B-E033-6840-B5C4-EE30C5710F75}" type="slidenum">
              <a:rPr lang="en-US" smtClean="0"/>
              <a:t>‹#›</a:t>
            </a:fld>
            <a:endParaRPr lang="en-US"/>
          </a:p>
        </p:txBody>
      </p:sp>
    </p:spTree>
    <p:extLst>
      <p:ext uri="{BB962C8B-B14F-4D97-AF65-F5344CB8AC3E}">
        <p14:creationId xmlns:p14="http://schemas.microsoft.com/office/powerpoint/2010/main" val="12588031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11ECE-89F0-914D-B947-C1B2D4FFC8A4}" type="datetimeFigureOut">
              <a:rPr lang="en-US" smtClean="0"/>
              <a:t>6/4/17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7E123B-E033-6840-B5C4-EE30C5710F75}" type="slidenum">
              <a:rPr lang="en-US" smtClean="0"/>
              <a:t>‹#›</a:t>
            </a:fld>
            <a:endParaRPr lang="en-US"/>
          </a:p>
        </p:txBody>
      </p:sp>
    </p:spTree>
    <p:extLst>
      <p:ext uri="{BB962C8B-B14F-4D97-AF65-F5344CB8AC3E}">
        <p14:creationId xmlns:p14="http://schemas.microsoft.com/office/powerpoint/2010/main" val="4097398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updates.jenkins-ci.org/download/war/2.7.3/jenkins.wa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u.apache.org/dist/tomcat/tomcat-9/v9.0.0.M21/bin/apache-tomcat-9.0.0.M21.tar.gz"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Continuous Integration</a:t>
            </a:r>
            <a:endParaRPr lang="en-US" dirty="0"/>
          </a:p>
        </p:txBody>
      </p:sp>
    </p:spTree>
    <p:extLst>
      <p:ext uri="{BB962C8B-B14F-4D97-AF65-F5344CB8AC3E}">
        <p14:creationId xmlns:p14="http://schemas.microsoft.com/office/powerpoint/2010/main" val="2433965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download Jenkins</a:t>
            </a:r>
            <a:endParaRPr lang="en-US" dirty="0"/>
          </a:p>
        </p:txBody>
      </p:sp>
      <p:sp>
        <p:nvSpPr>
          <p:cNvPr id="3" name="Content Placeholder 2"/>
          <p:cNvSpPr>
            <a:spLocks noGrp="1"/>
          </p:cNvSpPr>
          <p:nvPr>
            <p:ph idx="1"/>
          </p:nvPr>
        </p:nvSpPr>
        <p:spPr/>
        <p:txBody>
          <a:bodyPr/>
          <a:lstStyle/>
          <a:p>
            <a:pPr marL="0" indent="0">
              <a:buNone/>
            </a:pPr>
            <a:r>
              <a:rPr lang="en-US" b="1" dirty="0"/>
              <a:t>download Jenkins war </a:t>
            </a:r>
            <a:r>
              <a:rPr lang="en-US" b="1" dirty="0" smtClean="0"/>
              <a:t>file:</a:t>
            </a:r>
            <a:endParaRPr lang="en-US" dirty="0"/>
          </a:p>
          <a:p>
            <a:pPr marL="0" indent="0">
              <a:buNone/>
            </a:pPr>
            <a:r>
              <a:rPr lang="en-US" dirty="0"/>
              <a:t> </a:t>
            </a:r>
          </a:p>
          <a:p>
            <a:pPr marL="0" indent="0">
              <a:buNone/>
            </a:pPr>
            <a:r>
              <a:rPr lang="mr-IN" dirty="0"/>
              <a:t>&gt;&gt; cd</a:t>
            </a:r>
          </a:p>
          <a:p>
            <a:pPr marL="0" indent="0">
              <a:buNone/>
            </a:pPr>
            <a:r>
              <a:rPr lang="en-US" dirty="0"/>
              <a:t> </a:t>
            </a:r>
          </a:p>
          <a:p>
            <a:pPr marL="0" indent="0">
              <a:buNone/>
            </a:pPr>
            <a:r>
              <a:rPr lang="en-US" dirty="0"/>
              <a:t>&gt;&gt; </a:t>
            </a:r>
            <a:r>
              <a:rPr lang="en-US" dirty="0" err="1"/>
              <a:t>wget</a:t>
            </a:r>
            <a:r>
              <a:rPr lang="en-US" dirty="0">
                <a:hlinkClick r:id="rId2"/>
              </a:rPr>
              <a:t> </a:t>
            </a:r>
            <a:r>
              <a:rPr lang="en-US" u="sng" dirty="0">
                <a:hlinkClick r:id="rId2"/>
              </a:rPr>
              <a:t>http://updates.jenkins-ci.org/download/war/2.7.3/jenkins.war</a:t>
            </a:r>
            <a:endParaRPr lang="en-US" dirty="0"/>
          </a:p>
        </p:txBody>
      </p:sp>
    </p:spTree>
    <p:extLst>
      <p:ext uri="{BB962C8B-B14F-4D97-AF65-F5344CB8AC3E}">
        <p14:creationId xmlns:p14="http://schemas.microsoft.com/office/powerpoint/2010/main" val="3689589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Jenkins war</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Deploy Jenkins war </a:t>
            </a:r>
            <a:r>
              <a:rPr lang="en-US" b="1" dirty="0" smtClean="0"/>
              <a:t>File:</a:t>
            </a:r>
            <a:endParaRPr lang="en-US" b="1" dirty="0"/>
          </a:p>
          <a:p>
            <a:pPr marL="0" indent="0">
              <a:buNone/>
            </a:pPr>
            <a:r>
              <a:rPr lang="en-US" dirty="0"/>
              <a:t> </a:t>
            </a:r>
          </a:p>
          <a:p>
            <a:pPr marL="0" indent="0">
              <a:buNone/>
            </a:pPr>
            <a:r>
              <a:rPr lang="en-US" dirty="0"/>
              <a:t>copy the </a:t>
            </a:r>
            <a:r>
              <a:rPr lang="en-US" dirty="0" err="1"/>
              <a:t>Jenkins.war</a:t>
            </a:r>
            <a:r>
              <a:rPr lang="en-US" dirty="0"/>
              <a:t> file in ~/tomcat9/</a:t>
            </a:r>
            <a:r>
              <a:rPr lang="en-US" dirty="0" err="1" smtClean="0"/>
              <a:t>webapps</a:t>
            </a:r>
            <a:r>
              <a:rPr lang="en-US" dirty="0"/>
              <a:t> </a:t>
            </a:r>
            <a:r>
              <a:rPr lang="en-US" dirty="0" smtClean="0"/>
              <a:t>folder</a:t>
            </a:r>
            <a:endParaRPr lang="en-US" dirty="0"/>
          </a:p>
          <a:p>
            <a:pPr marL="0" indent="0">
              <a:buNone/>
            </a:pPr>
            <a:r>
              <a:rPr lang="en-US" dirty="0"/>
              <a:t> </a:t>
            </a:r>
          </a:p>
          <a:p>
            <a:pPr marL="0" indent="0">
              <a:buNone/>
            </a:pPr>
            <a:r>
              <a:rPr lang="en-US" dirty="0"/>
              <a:t>open your browser and access localhost:8080</a:t>
            </a:r>
          </a:p>
          <a:p>
            <a:pPr marL="0" indent="0">
              <a:buNone/>
            </a:pPr>
            <a:r>
              <a:rPr lang="en-US" dirty="0"/>
              <a:t> </a:t>
            </a:r>
          </a:p>
          <a:p>
            <a:pPr marL="0" indent="0">
              <a:buNone/>
            </a:pPr>
            <a:r>
              <a:rPr lang="en-US" dirty="0"/>
              <a:t>click on the Manager App</a:t>
            </a:r>
            <a:endParaRPr lang="en-US" b="1" dirty="0"/>
          </a:p>
          <a:p>
            <a:pPr marL="0" indent="0">
              <a:buNone/>
            </a:pPr>
            <a:r>
              <a:rPr lang="en-US" dirty="0"/>
              <a:t> </a:t>
            </a:r>
          </a:p>
          <a:p>
            <a:pPr marL="0" indent="0">
              <a:buNone/>
            </a:pPr>
            <a:r>
              <a:rPr lang="en-US" dirty="0"/>
              <a:t>Enter your username and password</a:t>
            </a:r>
          </a:p>
        </p:txBody>
      </p:sp>
    </p:spTree>
    <p:extLst>
      <p:ext uri="{BB962C8B-B14F-4D97-AF65-F5344CB8AC3E}">
        <p14:creationId xmlns:p14="http://schemas.microsoft.com/office/powerpoint/2010/main" val="2989852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smtClean="0"/>
              <a:t>Standalone</a:t>
            </a:r>
            <a:r>
              <a:rPr lang="it-IT" dirty="0" smtClean="0"/>
              <a:t> Jenkins</a:t>
            </a:r>
            <a:endParaRPr lang="en-US" dirty="0"/>
          </a:p>
        </p:txBody>
      </p:sp>
      <p:sp>
        <p:nvSpPr>
          <p:cNvPr id="3" name="Content Placeholder 2"/>
          <p:cNvSpPr>
            <a:spLocks noGrp="1"/>
          </p:cNvSpPr>
          <p:nvPr>
            <p:ph idx="1"/>
          </p:nvPr>
        </p:nvSpPr>
        <p:spPr/>
        <p:txBody>
          <a:bodyPr/>
          <a:lstStyle/>
          <a:p>
            <a:pPr marL="0" indent="0">
              <a:buNone/>
            </a:pPr>
            <a:r>
              <a:rPr lang="it-IT" dirty="0"/>
              <a:t>For </a:t>
            </a:r>
            <a:r>
              <a:rPr lang="it-IT" dirty="0" err="1" smtClean="0"/>
              <a:t>standalone</a:t>
            </a:r>
            <a:r>
              <a:rPr lang="it-IT" dirty="0" smtClean="0"/>
              <a:t> Jenkins </a:t>
            </a:r>
            <a:r>
              <a:rPr lang="it-IT" dirty="0" err="1" smtClean="0"/>
              <a:t>configuration</a:t>
            </a:r>
            <a:r>
              <a:rPr lang="it-IT" dirty="0" smtClean="0"/>
              <a:t>:</a:t>
            </a:r>
            <a:endParaRPr lang="it-IT" dirty="0"/>
          </a:p>
          <a:p>
            <a:pPr marL="0" indent="0">
              <a:buNone/>
            </a:pPr>
            <a:r>
              <a:rPr lang="en-US" dirty="0"/>
              <a:t> </a:t>
            </a:r>
          </a:p>
          <a:p>
            <a:pPr marL="0" indent="0">
              <a:buNone/>
            </a:pPr>
            <a:r>
              <a:rPr lang="en-US" dirty="0"/>
              <a:t>&gt;&gt; Java –jar </a:t>
            </a:r>
            <a:r>
              <a:rPr lang="en-US" dirty="0" err="1"/>
              <a:t>Jenkins.war</a:t>
            </a:r>
            <a:r>
              <a:rPr lang="en-US" dirty="0"/>
              <a:t> –</a:t>
            </a:r>
            <a:r>
              <a:rPr lang="en-US" dirty="0" err="1"/>
              <a:t>httpPort</a:t>
            </a:r>
            <a:r>
              <a:rPr lang="en-US" dirty="0"/>
              <a:t>=9090</a:t>
            </a:r>
          </a:p>
        </p:txBody>
      </p:sp>
    </p:spTree>
    <p:extLst>
      <p:ext uri="{BB962C8B-B14F-4D97-AF65-F5344CB8AC3E}">
        <p14:creationId xmlns:p14="http://schemas.microsoft.com/office/powerpoint/2010/main" val="1149753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Install Suggested </a:t>
            </a:r>
            <a:r>
              <a:rPr lang="en-US" b="1" dirty="0" smtClean="0"/>
              <a:t>Plugins</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a:p>
            <a:pPr marL="0" indent="0">
              <a:buNone/>
            </a:pPr>
            <a:r>
              <a:rPr lang="en-US" dirty="0"/>
              <a:t>Follow the onscreen steps to install the suggested plugins</a:t>
            </a:r>
          </a:p>
        </p:txBody>
      </p:sp>
    </p:spTree>
    <p:extLst>
      <p:ext uri="{BB962C8B-B14F-4D97-AF65-F5344CB8AC3E}">
        <p14:creationId xmlns:p14="http://schemas.microsoft.com/office/powerpoint/2010/main" val="1262671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CI?</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Continuous Integration is the stage where the code supporting new functionality is integrated with the existing code. Since there is continuous development of software, the updated code needs to be integrated continuously as well as smoothly with the systems to reflect changes to the end users. The changed code, should also ensure that there are no errors in the runtime environment, allowing us to test the changes and check how it reacts with other changes. Jenkins is a very popular tool used for Continuous Integration. Using Jenkins one can pull the latest code revision from GIT repository and produce a build which can finally be deployed to test or production server. It can be set to trigger a new build automatically as soon as there is change in the GIT repository or can be triggered manually on click of a button.</a:t>
            </a:r>
            <a:endParaRPr lang="en-US" dirty="0"/>
          </a:p>
        </p:txBody>
      </p:sp>
    </p:spTree>
    <p:extLst>
      <p:ext uri="{BB962C8B-B14F-4D97-AF65-F5344CB8AC3E}">
        <p14:creationId xmlns:p14="http://schemas.microsoft.com/office/powerpoint/2010/main" val="502654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CI</a:t>
            </a:r>
            <a:endParaRPr lang="en-US" dirty="0"/>
          </a:p>
        </p:txBody>
      </p:sp>
      <p:pic>
        <p:nvPicPr>
          <p:cNvPr id="4" name="Content Placeholder 3"/>
          <p:cNvPicPr>
            <a:picLocks noGrp="1" noChangeAspect="1"/>
          </p:cNvPicPr>
          <p:nvPr>
            <p:ph idx="1"/>
          </p:nvPr>
        </p:nvPicPr>
        <p:blipFill>
          <a:blip r:embed="rId2"/>
          <a:srcRect l="-31723" r="-31723"/>
          <a:stretch>
            <a:fillRect/>
          </a:stretch>
        </p:blipFill>
        <p:spPr/>
      </p:pic>
    </p:spTree>
    <p:extLst>
      <p:ext uri="{BB962C8B-B14F-4D97-AF65-F5344CB8AC3E}">
        <p14:creationId xmlns:p14="http://schemas.microsoft.com/office/powerpoint/2010/main" val="3449459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Jenkins?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Jenkins </a:t>
            </a:r>
            <a:r>
              <a:rPr lang="en-US" dirty="0"/>
              <a:t>is a self-contained, open source automation server which can be used to automate all sorts of tasks such as building, testing, and deploying software. Jenkins can be installed through native system packages, </a:t>
            </a:r>
            <a:r>
              <a:rPr lang="en-US" dirty="0" err="1"/>
              <a:t>Docker</a:t>
            </a:r>
            <a:r>
              <a:rPr lang="en-US" dirty="0"/>
              <a:t>, or even run standalone by any machine with the Java Runtime Environment installed.</a:t>
            </a:r>
          </a:p>
        </p:txBody>
      </p:sp>
    </p:spTree>
    <p:extLst>
      <p:ext uri="{BB962C8B-B14F-4D97-AF65-F5344CB8AC3E}">
        <p14:creationId xmlns:p14="http://schemas.microsoft.com/office/powerpoint/2010/main" val="1512882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Jenkins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Java </a:t>
            </a:r>
            <a:r>
              <a:rPr lang="en-US" dirty="0" smtClean="0"/>
              <a:t>application</a:t>
            </a:r>
          </a:p>
          <a:p>
            <a:endParaRPr lang="en-US" dirty="0" smtClean="0"/>
          </a:p>
          <a:p>
            <a:r>
              <a:rPr lang="en-US" dirty="0" smtClean="0"/>
              <a:t>Platform independent </a:t>
            </a:r>
            <a:endParaRPr lang="en-US" dirty="0" smtClean="0"/>
          </a:p>
          <a:p>
            <a:endParaRPr lang="en-US" dirty="0" smtClean="0"/>
          </a:p>
          <a:p>
            <a:r>
              <a:rPr lang="en-US" dirty="0" smtClean="0"/>
              <a:t>Open-</a:t>
            </a:r>
            <a:r>
              <a:rPr lang="en-US" dirty="0" smtClean="0"/>
              <a:t>source</a:t>
            </a:r>
          </a:p>
          <a:p>
            <a:endParaRPr lang="en-US" dirty="0" smtClean="0"/>
          </a:p>
          <a:p>
            <a:r>
              <a:rPr lang="en-US" dirty="0" smtClean="0"/>
              <a:t>Build </a:t>
            </a:r>
            <a:r>
              <a:rPr lang="en-US" dirty="0" smtClean="0"/>
              <a:t>pipeline</a:t>
            </a:r>
          </a:p>
          <a:p>
            <a:endParaRPr lang="en-US" dirty="0" smtClean="0"/>
          </a:p>
          <a:p>
            <a:r>
              <a:rPr lang="en-US" dirty="0" smtClean="0"/>
              <a:t>2000 + plugins</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565395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 supports</a:t>
            </a:r>
            <a:endParaRPr lang="en-US" dirty="0"/>
          </a:p>
        </p:txBody>
      </p:sp>
      <p:pic>
        <p:nvPicPr>
          <p:cNvPr id="4" name="Content Placeholder 3"/>
          <p:cNvPicPr>
            <a:picLocks noGrp="1" noChangeAspect="1"/>
          </p:cNvPicPr>
          <p:nvPr>
            <p:ph idx="1"/>
          </p:nvPr>
        </p:nvPicPr>
        <p:blipFill>
          <a:blip r:embed="rId2"/>
          <a:srcRect l="-16347" r="-16347"/>
          <a:stretch>
            <a:fillRect/>
          </a:stretch>
        </p:blipFill>
        <p:spPr/>
      </p:pic>
    </p:spTree>
    <p:extLst>
      <p:ext uri="{BB962C8B-B14F-4D97-AF65-F5344CB8AC3E}">
        <p14:creationId xmlns:p14="http://schemas.microsoft.com/office/powerpoint/2010/main" val="3078385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Jenkins</a:t>
            </a:r>
            <a:endParaRPr lang="en-US" dirty="0"/>
          </a:p>
        </p:txBody>
      </p:sp>
      <p:sp>
        <p:nvSpPr>
          <p:cNvPr id="3" name="Content Placeholder 2"/>
          <p:cNvSpPr>
            <a:spLocks noGrp="1"/>
          </p:cNvSpPr>
          <p:nvPr>
            <p:ph idx="1"/>
          </p:nvPr>
        </p:nvSpPr>
        <p:spPr/>
        <p:txBody>
          <a:bodyPr/>
          <a:lstStyle/>
          <a:p>
            <a:pPr marL="0" indent="0">
              <a:buNone/>
            </a:pPr>
            <a:r>
              <a:rPr lang="es-ES_tradnl" b="1" dirty="0"/>
              <a:t>Java</a:t>
            </a:r>
            <a:r>
              <a:rPr lang="es-ES_tradnl" dirty="0"/>
              <a:t>:</a:t>
            </a:r>
          </a:p>
          <a:p>
            <a:pPr marL="0" indent="0">
              <a:buNone/>
            </a:pPr>
            <a:endParaRPr lang="tr-TR" b="1" dirty="0" smtClean="0"/>
          </a:p>
          <a:p>
            <a:pPr marL="0" indent="0">
              <a:buNone/>
            </a:pPr>
            <a:r>
              <a:rPr lang="tr-TR" b="1" dirty="0" smtClean="0"/>
              <a:t>&gt;</a:t>
            </a:r>
            <a:r>
              <a:rPr lang="tr-TR" b="1" dirty="0"/>
              <a:t>&gt; </a:t>
            </a:r>
            <a:r>
              <a:rPr lang="tr-TR" dirty="0" err="1"/>
              <a:t>sudo</a:t>
            </a:r>
            <a:r>
              <a:rPr lang="tr-TR" dirty="0"/>
              <a:t> yum </a:t>
            </a:r>
            <a:r>
              <a:rPr lang="tr-TR" dirty="0" err="1"/>
              <a:t>install</a:t>
            </a:r>
            <a:r>
              <a:rPr lang="tr-TR" dirty="0"/>
              <a:t> java-1.8.0-openjdk</a:t>
            </a:r>
          </a:p>
          <a:p>
            <a:pPr marL="0" indent="0">
              <a:buNone/>
            </a:pPr>
            <a:r>
              <a:rPr lang="en-US" b="1" dirty="0"/>
              <a:t> </a:t>
            </a:r>
          </a:p>
          <a:p>
            <a:pPr marL="0" indent="0">
              <a:buNone/>
            </a:pPr>
            <a:r>
              <a:rPr lang="hr-HR" b="1" dirty="0"/>
              <a:t>&gt;&gt; </a:t>
            </a:r>
            <a:r>
              <a:rPr lang="hr-HR" dirty="0"/>
              <a:t>java -version</a:t>
            </a:r>
            <a:endParaRPr lang="en-US" dirty="0"/>
          </a:p>
        </p:txBody>
      </p:sp>
    </p:spTree>
    <p:extLst>
      <p:ext uri="{BB962C8B-B14F-4D97-AF65-F5344CB8AC3E}">
        <p14:creationId xmlns:p14="http://schemas.microsoft.com/office/powerpoint/2010/main" val="2132166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TomCat9</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de-DE" b="1" dirty="0" err="1"/>
              <a:t>Install</a:t>
            </a:r>
            <a:r>
              <a:rPr lang="de-DE" b="1" dirty="0"/>
              <a:t> Apache </a:t>
            </a:r>
            <a:r>
              <a:rPr lang="de-DE" b="1" dirty="0" err="1"/>
              <a:t>Tomcat</a:t>
            </a:r>
            <a:r>
              <a:rPr lang="de-DE" b="1" dirty="0"/>
              <a:t> 9:</a:t>
            </a:r>
            <a:endParaRPr lang="de-DE" dirty="0"/>
          </a:p>
          <a:p>
            <a:endParaRPr lang="en-US" dirty="0" smtClean="0"/>
          </a:p>
          <a:p>
            <a:pPr marL="0" indent="0">
              <a:buNone/>
            </a:pPr>
            <a:r>
              <a:rPr lang="en-US" b="1" dirty="0"/>
              <a:t>&gt;&gt; </a:t>
            </a:r>
            <a:r>
              <a:rPr lang="en-US" dirty="0" err="1"/>
              <a:t>sudo</a:t>
            </a:r>
            <a:r>
              <a:rPr lang="en-US" dirty="0"/>
              <a:t> yum install </a:t>
            </a:r>
            <a:r>
              <a:rPr lang="en-US" dirty="0" err="1"/>
              <a:t>wget</a:t>
            </a:r>
            <a:endParaRPr lang="en-US" b="1" dirty="0"/>
          </a:p>
          <a:p>
            <a:pPr marL="0" indent="0">
              <a:buNone/>
            </a:pPr>
            <a:r>
              <a:rPr lang="en-US" b="1" dirty="0"/>
              <a:t> </a:t>
            </a:r>
          </a:p>
          <a:p>
            <a:pPr marL="0" indent="0">
              <a:buNone/>
            </a:pPr>
            <a:r>
              <a:rPr lang="mr-IN" b="1" u="sng" dirty="0">
                <a:hlinkClick r:id="rId2"/>
              </a:rPr>
              <a:t>http://www-eu.apache.org/dist/tomcat/tomcat-9/v9.0.0.M21/bin/apache-tomcat-9.0.0.M21.tar.gz</a:t>
            </a:r>
          </a:p>
          <a:p>
            <a:pPr marL="0" indent="0">
              <a:buNone/>
            </a:pPr>
            <a:r>
              <a:rPr lang="en-US" b="1" dirty="0"/>
              <a:t> </a:t>
            </a:r>
          </a:p>
          <a:p>
            <a:pPr marL="0" indent="0">
              <a:buNone/>
            </a:pPr>
            <a:r>
              <a:rPr lang="hr-HR" b="1" dirty="0"/>
              <a:t>&gt;&gt; </a:t>
            </a:r>
            <a:r>
              <a:rPr lang="hr-HR" dirty="0"/>
              <a:t>chmod 755 apache-tomat-9.0.0.M21.tar.gz</a:t>
            </a:r>
          </a:p>
          <a:p>
            <a:pPr marL="0" indent="0">
              <a:buNone/>
            </a:pPr>
            <a:r>
              <a:rPr lang="ro-RO" dirty="0"/>
              <a:t>tar xzf apache-tomat-9.0.0.M21.tar.gz</a:t>
            </a:r>
            <a:endParaRPr lang="ro-RO" b="1" dirty="0"/>
          </a:p>
          <a:p>
            <a:endParaRPr lang="en-US" dirty="0"/>
          </a:p>
        </p:txBody>
      </p:sp>
    </p:spTree>
    <p:extLst>
      <p:ext uri="{BB962C8B-B14F-4D97-AF65-F5344CB8AC3E}">
        <p14:creationId xmlns:p14="http://schemas.microsoft.com/office/powerpoint/2010/main" val="2065759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Tomcat9</a:t>
            </a:r>
            <a:endParaRPr lang="en-US" dirty="0"/>
          </a:p>
        </p:txBody>
      </p:sp>
      <p:sp>
        <p:nvSpPr>
          <p:cNvPr id="3" name="Content Placeholder 2"/>
          <p:cNvSpPr>
            <a:spLocks noGrp="1"/>
          </p:cNvSpPr>
          <p:nvPr>
            <p:ph idx="1"/>
          </p:nvPr>
        </p:nvSpPr>
        <p:spPr/>
        <p:txBody>
          <a:bodyPr>
            <a:normAutofit fontScale="32500" lnSpcReduction="20000"/>
          </a:bodyPr>
          <a:lstStyle/>
          <a:p>
            <a:pPr marL="0" indent="0">
              <a:buNone/>
            </a:pPr>
            <a:r>
              <a:rPr lang="mr-IN" sz="3700" b="1" dirty="0"/>
              <a:t>&gt;&gt; </a:t>
            </a:r>
            <a:r>
              <a:rPr lang="mr-IN" sz="3700" dirty="0"/>
              <a:t>vi /home/kkavuri/tomcat9/conf/tomcat-users.xml</a:t>
            </a:r>
            <a:endParaRPr lang="mr-IN" sz="3700" b="1" dirty="0"/>
          </a:p>
          <a:p>
            <a:pPr marL="0" indent="0">
              <a:buNone/>
            </a:pPr>
            <a:r>
              <a:rPr lang="en-US" dirty="0"/>
              <a:t> </a:t>
            </a:r>
          </a:p>
          <a:p>
            <a:endParaRPr lang="en-US" dirty="0"/>
          </a:p>
          <a:p>
            <a:pPr marL="0" indent="0">
              <a:buNone/>
            </a:pPr>
            <a:r>
              <a:rPr lang="mr-IN" sz="2500" dirty="0"/>
              <a:t> &lt;?xml version="1.0" encoding="UTF-8?&gt;</a:t>
            </a:r>
          </a:p>
          <a:p>
            <a:pPr marL="0" indent="0">
              <a:buNone/>
            </a:pPr>
            <a:r>
              <a:rPr lang="en-US" sz="2500" dirty="0"/>
              <a:t> </a:t>
            </a:r>
          </a:p>
          <a:p>
            <a:pPr marL="0" indent="0">
              <a:buNone/>
            </a:pPr>
            <a:r>
              <a:rPr lang="mr-IN" sz="2500" dirty="0"/>
              <a:t>&lt;tomcat-users&gt;</a:t>
            </a:r>
          </a:p>
          <a:p>
            <a:pPr marL="0" indent="0">
              <a:buNone/>
            </a:pPr>
            <a:r>
              <a:rPr lang="en-US" sz="2500" dirty="0"/>
              <a:t> </a:t>
            </a:r>
          </a:p>
          <a:p>
            <a:pPr marL="0" indent="0">
              <a:buNone/>
            </a:pPr>
            <a:r>
              <a:rPr lang="mr-IN" sz="2500" dirty="0"/>
              <a:t>&lt;pre&gt;&lt;role rolename="manager-gui"/&gt;</a:t>
            </a:r>
          </a:p>
          <a:p>
            <a:pPr marL="0" indent="0">
              <a:buNone/>
            </a:pPr>
            <a:r>
              <a:rPr lang="en-US" sz="2500" dirty="0"/>
              <a:t> </a:t>
            </a:r>
          </a:p>
          <a:p>
            <a:pPr marL="0" indent="0">
              <a:buNone/>
            </a:pPr>
            <a:r>
              <a:rPr lang="mr-IN" sz="2500" dirty="0"/>
              <a:t> &lt;role rolename="manager-script"/&gt;</a:t>
            </a:r>
          </a:p>
          <a:p>
            <a:pPr marL="0" indent="0">
              <a:buNone/>
            </a:pPr>
            <a:r>
              <a:rPr lang="en-US" sz="2500" dirty="0"/>
              <a:t> </a:t>
            </a:r>
          </a:p>
          <a:p>
            <a:pPr marL="0" indent="0">
              <a:buNone/>
            </a:pPr>
            <a:r>
              <a:rPr lang="mr-IN" sz="2500" dirty="0"/>
              <a:t> &lt;role rolename="manager-jmx"/&gt;</a:t>
            </a:r>
          </a:p>
          <a:p>
            <a:pPr marL="0" indent="0">
              <a:buNone/>
            </a:pPr>
            <a:r>
              <a:rPr lang="en-US" sz="2500" dirty="0"/>
              <a:t> </a:t>
            </a:r>
          </a:p>
          <a:p>
            <a:pPr marL="0" indent="0">
              <a:buNone/>
            </a:pPr>
            <a:r>
              <a:rPr lang="mr-IN" sz="2500" dirty="0"/>
              <a:t> &lt;role rolename="manager-status"/&gt;</a:t>
            </a:r>
          </a:p>
          <a:p>
            <a:pPr marL="0" indent="0">
              <a:buNone/>
            </a:pPr>
            <a:r>
              <a:rPr lang="en-US" sz="2500" dirty="0"/>
              <a:t> </a:t>
            </a:r>
          </a:p>
          <a:p>
            <a:pPr marL="0" indent="0">
              <a:buNone/>
            </a:pPr>
            <a:r>
              <a:rPr lang="mr-IN" sz="2500" dirty="0"/>
              <a:t> &lt;role rolename="admin-gui"/&gt;</a:t>
            </a:r>
          </a:p>
          <a:p>
            <a:pPr marL="0" indent="0">
              <a:buNone/>
            </a:pPr>
            <a:r>
              <a:rPr lang="en-US" sz="2500" dirty="0"/>
              <a:t> </a:t>
            </a:r>
          </a:p>
          <a:p>
            <a:pPr marL="0" indent="0">
              <a:buNone/>
            </a:pPr>
            <a:r>
              <a:rPr lang="mr-IN" sz="2500" dirty="0"/>
              <a:t> &lt;role rolename="admin-script"/&gt;</a:t>
            </a:r>
          </a:p>
          <a:p>
            <a:pPr marL="0" indent="0">
              <a:buNone/>
            </a:pPr>
            <a:r>
              <a:rPr lang="en-US" sz="2500" dirty="0"/>
              <a:t> </a:t>
            </a:r>
          </a:p>
          <a:p>
            <a:pPr marL="0" indent="0">
              <a:buNone/>
            </a:pPr>
            <a:r>
              <a:rPr lang="mr-IN" sz="2500" dirty="0"/>
              <a:t> &lt;user username="kkavuri" password="xxxxx" roles="manager-gui,manager-&lt;wbr /&gt;script,manager-jmx,manager-&lt;wbr /&gt;status,admin-gui,admin-script"&lt;wbr /&gt;/&gt;</a:t>
            </a:r>
          </a:p>
          <a:p>
            <a:pPr marL="0" indent="0">
              <a:buNone/>
            </a:pPr>
            <a:r>
              <a:rPr lang="en-US" sz="2500" dirty="0"/>
              <a:t> </a:t>
            </a:r>
          </a:p>
          <a:p>
            <a:pPr marL="0" indent="0">
              <a:buNone/>
            </a:pPr>
            <a:r>
              <a:rPr lang="mr-IN" sz="2500" dirty="0"/>
              <a:t>&lt;/tomcat-users&gt;</a:t>
            </a:r>
          </a:p>
          <a:p>
            <a:pPr marL="0" indent="0">
              <a:buNone/>
            </a:pPr>
            <a:r>
              <a:rPr lang="en-US" dirty="0"/>
              <a:t> </a:t>
            </a:r>
          </a:p>
          <a:p>
            <a:pPr marL="0" indent="0">
              <a:buNone/>
            </a:pPr>
            <a:r>
              <a:rPr lang="en-US" dirty="0"/>
              <a:t> </a:t>
            </a:r>
          </a:p>
          <a:p>
            <a:pPr marL="0" indent="0">
              <a:buNone/>
            </a:pPr>
            <a:r>
              <a:rPr lang="mr-IN" sz="3700" dirty="0"/>
              <a:t>&gt;&gt; cd tomcat9</a:t>
            </a:r>
          </a:p>
          <a:p>
            <a:pPr marL="0" indent="0">
              <a:buNone/>
            </a:pPr>
            <a:r>
              <a:rPr lang="en-US" sz="3700" dirty="0"/>
              <a:t> </a:t>
            </a:r>
          </a:p>
          <a:p>
            <a:pPr marL="0" indent="0">
              <a:buNone/>
            </a:pPr>
            <a:r>
              <a:rPr lang="en-US" sz="3700" dirty="0"/>
              <a:t> </a:t>
            </a:r>
          </a:p>
          <a:p>
            <a:pPr marL="0" indent="0">
              <a:buNone/>
            </a:pPr>
            <a:r>
              <a:rPr lang="mr-IN" sz="3700" dirty="0"/>
              <a:t>&gt;&gt; ./bin/startup.sh</a:t>
            </a:r>
            <a:endParaRPr lang="mr-IN" sz="3700" b="1" dirty="0"/>
          </a:p>
          <a:p>
            <a:endParaRPr lang="en-US" dirty="0"/>
          </a:p>
        </p:txBody>
      </p:sp>
    </p:spTree>
    <p:extLst>
      <p:ext uri="{BB962C8B-B14F-4D97-AF65-F5344CB8AC3E}">
        <p14:creationId xmlns:p14="http://schemas.microsoft.com/office/powerpoint/2010/main" val="3314230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146</TotalTime>
  <Words>625</Words>
  <Application>Microsoft Macintosh PowerPoint</Application>
  <PresentationFormat>On-screen Show (4:3)</PresentationFormat>
  <Paragraphs>86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Continuous Integration</vt:lpstr>
      <vt:lpstr>What is CI?</vt:lpstr>
      <vt:lpstr>Importance of CI</vt:lpstr>
      <vt:lpstr>What is Jenkins?</vt:lpstr>
      <vt:lpstr>Benefits of Jenkins</vt:lpstr>
      <vt:lpstr>Jenkins supports</vt:lpstr>
      <vt:lpstr>Installing Jenkins</vt:lpstr>
      <vt:lpstr>Install TomCat9</vt:lpstr>
      <vt:lpstr>Configure Tomcat9</vt:lpstr>
      <vt:lpstr>download Jenkins</vt:lpstr>
      <vt:lpstr>Jenkins war</vt:lpstr>
      <vt:lpstr>Standalone Jenkins</vt:lpstr>
      <vt:lpstr>Install Suggested Plugins</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Integration</dc:title>
  <dc:creator>Kranthi Kavuri</dc:creator>
  <cp:lastModifiedBy>Kranthi Kavuri</cp:lastModifiedBy>
  <cp:revision>10</cp:revision>
  <dcterms:created xsi:type="dcterms:W3CDTF">2017-06-04T17:00:58Z</dcterms:created>
  <dcterms:modified xsi:type="dcterms:W3CDTF">2017-06-04T19:31:07Z</dcterms:modified>
</cp:coreProperties>
</file>