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60"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5620"/>
    <p:restoredTop sz="94660"/>
  </p:normalViewPr>
  <p:slideViewPr>
    <p:cSldViewPr showGuides="0" snapToGrid="1" snapToObjects="0">
      <p:cViewPr varScale="0">
        <p:scale>
          <a:sx n="75" d="100"/>
          <a:sy n="75" d="100"/>
        </p:scale>
        <p:origin x="-2664" y="-852"/>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64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Титульный слайд">
    <p:spTree>
      <p:nvGrpSpPr>
        <p:cNvPr id="36" name=""/>
        <p:cNvGrpSpPr/>
        <p:nvPr/>
      </p:nvGrpSpPr>
      <p:grpSpPr>
        <a:xfrm>
          <a:off x="0" y="0"/>
          <a:ext cx="0" cy="0"/>
          <a:chOff x="0" y="0"/>
          <a:chExt cx="0" cy="0"/>
        </a:xfrm>
      </p:grpSpPr>
      <p:sp>
        <p:nvSpPr>
          <p:cNvPr id="1048602" name="Заголовок 1"/>
          <p:cNvSpPr>
            <a:spLocks noGrp="1"/>
          </p:cNvSpPr>
          <p:nvPr>
            <p:ph type="ctrTitle"/>
          </p:nvPr>
        </p:nvSpPr>
        <p:spPr>
          <a:xfrm>
            <a:off x="685800" y="2130425"/>
            <a:ext cx="7772400" cy="1470025"/>
          </a:xfrm>
        </p:spPr>
        <p:txBody>
          <a:bodyPr/>
          <a:p>
            <a:r>
              <a:rPr lang="ru-RU" smtClean="0"/>
              <a:t>Образец заголовка</a:t>
            </a:r>
            <a:endParaRPr lang="ru-RU"/>
          </a:p>
        </p:txBody>
      </p:sp>
      <p:sp>
        <p:nvSpPr>
          <p:cNvPr id="1048603" name="Подзаголовок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ru-RU" smtClean="0"/>
              <a:t>Образец подзаголовка</a:t>
            </a:r>
            <a:endParaRPr lang="ru-RU"/>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Заголовок и вертикальный текст">
    <p:spTree>
      <p:nvGrpSpPr>
        <p:cNvPr id="53" name=""/>
        <p:cNvGrpSpPr/>
        <p:nvPr/>
      </p:nvGrpSpPr>
      <p:grpSpPr>
        <a:xfrm>
          <a:off x="0" y="0"/>
          <a:ext cx="0" cy="0"/>
          <a:chOff x="0" y="0"/>
          <a:chExt cx="0" cy="0"/>
        </a:xfrm>
      </p:grpSpPr>
      <p:sp>
        <p:nvSpPr>
          <p:cNvPr id="1048640" name="Заголовок 1"/>
          <p:cNvSpPr>
            <a:spLocks noGrp="1"/>
          </p:cNvSpPr>
          <p:nvPr>
            <p:ph type="title"/>
          </p:nvPr>
        </p:nvSpPr>
        <p:spPr/>
        <p:txBody>
          <a:bodyPr/>
          <a:p>
            <a:r>
              <a:rPr lang="ru-RU" smtClean="0"/>
              <a:t>Образец заголовка</a:t>
            </a:r>
            <a:endParaRPr lang="ru-RU"/>
          </a:p>
        </p:txBody>
      </p:sp>
      <p:sp>
        <p:nvSpPr>
          <p:cNvPr id="1048641" name="Вертикальный текст 2"/>
          <p:cNvSpPr>
            <a:spLocks noGrp="1"/>
          </p:cNvSpPr>
          <p:nvPr>
            <p:ph type="body" orient="vert" idx="1"/>
          </p:nvPr>
        </p:nvSpPr>
        <p:spPr/>
        <p:txBody>
          <a:bodyPr vert="eaVert"/>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Вертикальный заголовок и текст">
    <p:spTree>
      <p:nvGrpSpPr>
        <p:cNvPr id="48" name=""/>
        <p:cNvGrpSpPr/>
        <p:nvPr/>
      </p:nvGrpSpPr>
      <p:grpSpPr>
        <a:xfrm>
          <a:off x="0" y="0"/>
          <a:ext cx="0" cy="0"/>
          <a:chOff x="0" y="0"/>
          <a:chExt cx="0" cy="0"/>
        </a:xfrm>
      </p:grpSpPr>
      <p:sp>
        <p:nvSpPr>
          <p:cNvPr id="1048625" name="Вертикальный заголовок 1"/>
          <p:cNvSpPr>
            <a:spLocks noGrp="1"/>
          </p:cNvSpPr>
          <p:nvPr>
            <p:ph type="title" orient="vert"/>
          </p:nvPr>
        </p:nvSpPr>
        <p:spPr>
          <a:xfrm>
            <a:off x="6629400" y="274638"/>
            <a:ext cx="2057400" cy="5851525"/>
          </a:xfrm>
        </p:spPr>
        <p:txBody>
          <a:bodyPr vert="eaVert"/>
          <a:p>
            <a:r>
              <a:rPr lang="ru-RU" smtClean="0"/>
              <a:t>Образец заголовка</a:t>
            </a:r>
            <a:endParaRPr lang="ru-RU"/>
          </a:p>
        </p:txBody>
      </p:sp>
      <p:sp>
        <p:nvSpPr>
          <p:cNvPr id="1048626" name="Вертикальный текст 2"/>
          <p:cNvSpPr>
            <a:spLocks noGrp="1"/>
          </p:cNvSpPr>
          <p:nvPr>
            <p:ph type="body" orient="vert" idx="1"/>
          </p:nvPr>
        </p:nvSpPr>
        <p:spPr>
          <a:xfrm>
            <a:off x="457200" y="274638"/>
            <a:ext cx="6019800" cy="5851525"/>
          </a:xfrm>
        </p:spPr>
        <p:txBody>
          <a:bodyPr vert="eaVert"/>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Заголовок и объект">
    <p:spTree>
      <p:nvGrpSpPr>
        <p:cNvPr id="30" name=""/>
        <p:cNvGrpSpPr/>
        <p:nvPr/>
      </p:nvGrpSpPr>
      <p:grpSpPr>
        <a:xfrm>
          <a:off x="0" y="0"/>
          <a:ext cx="0" cy="0"/>
          <a:chOff x="0" y="0"/>
          <a:chExt cx="0" cy="0"/>
        </a:xfrm>
      </p:grpSpPr>
      <p:sp>
        <p:nvSpPr>
          <p:cNvPr id="1048582" name="Заголовок 1"/>
          <p:cNvSpPr>
            <a:spLocks noGrp="1"/>
          </p:cNvSpPr>
          <p:nvPr>
            <p:ph type="title"/>
          </p:nvPr>
        </p:nvSpPr>
        <p:spPr/>
        <p:txBody>
          <a:bodyPr/>
          <a:p>
            <a:r>
              <a:rPr lang="ru-RU" smtClean="0"/>
              <a:t>Образец заголовка</a:t>
            </a:r>
            <a:endParaRPr lang="ru-RU"/>
          </a:p>
        </p:txBody>
      </p:sp>
      <p:sp>
        <p:nvSpPr>
          <p:cNvPr id="1048583" name="Содержимое 2"/>
          <p:cNvSpPr>
            <a:spLocks noGrp="1"/>
          </p:cNvSpPr>
          <p:nvPr>
            <p:ph idx="1"/>
          </p:nvPr>
        </p:nvSpPr>
        <p:spPr/>
        <p:txBody>
          <a:bodyPr/>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Заголовок раздела">
    <p:spTree>
      <p:nvGrpSpPr>
        <p:cNvPr id="51" name=""/>
        <p:cNvGrpSpPr/>
        <p:nvPr/>
      </p:nvGrpSpPr>
      <p:grpSpPr>
        <a:xfrm>
          <a:off x="0" y="0"/>
          <a:ext cx="0" cy="0"/>
          <a:chOff x="0" y="0"/>
          <a:chExt cx="0" cy="0"/>
        </a:xfrm>
      </p:grpSpPr>
      <p:sp>
        <p:nvSpPr>
          <p:cNvPr id="1048635" name="Заголовок 1"/>
          <p:cNvSpPr>
            <a:spLocks noGrp="1"/>
          </p:cNvSpPr>
          <p:nvPr>
            <p:ph type="title"/>
          </p:nvPr>
        </p:nvSpPr>
        <p:spPr>
          <a:xfrm>
            <a:off x="722313" y="4406900"/>
            <a:ext cx="7772400" cy="1362075"/>
          </a:xfrm>
        </p:spPr>
        <p:txBody>
          <a:bodyPr anchor="t"/>
          <a:lstStyle>
            <a:lvl1pPr algn="l">
              <a:defRPr b="1" cap="all" sz="4000"/>
            </a:lvl1pPr>
          </a:lstStyle>
          <a:p>
            <a:r>
              <a:rPr lang="ru-RU" smtClean="0"/>
              <a:t>Образец заголовка</a:t>
            </a:r>
            <a:endParaRPr lang="ru-RU"/>
          </a:p>
        </p:txBody>
      </p:sp>
      <p:sp>
        <p:nvSpPr>
          <p:cNvPr id="1048636" name="Текст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ru-RU" smtClean="0"/>
              <a:t>Образец текста</a:t>
            </a:r>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Два объекта">
    <p:spTree>
      <p:nvGrpSpPr>
        <p:cNvPr id="52" name=""/>
        <p:cNvGrpSpPr/>
        <p:nvPr/>
      </p:nvGrpSpPr>
      <p:grpSpPr>
        <a:xfrm>
          <a:off x="0" y="0"/>
          <a:ext cx="0" cy="0"/>
          <a:chOff x="0" y="0"/>
          <a:chExt cx="0" cy="0"/>
        </a:xfrm>
      </p:grpSpPr>
      <p:sp>
        <p:nvSpPr>
          <p:cNvPr id="1048637" name="Заголовок 1"/>
          <p:cNvSpPr>
            <a:spLocks noGrp="1"/>
          </p:cNvSpPr>
          <p:nvPr>
            <p:ph type="title"/>
          </p:nvPr>
        </p:nvSpPr>
        <p:spPr/>
        <p:txBody>
          <a:bodyPr/>
          <a:p>
            <a:r>
              <a:rPr lang="ru-RU" smtClean="0"/>
              <a:t>Образец заголовка</a:t>
            </a:r>
            <a:endParaRPr lang="ru-RU"/>
          </a:p>
        </p:txBody>
      </p:sp>
      <p:sp>
        <p:nvSpPr>
          <p:cNvPr id="1048638"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1048639"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Сравнение">
    <p:spTree>
      <p:nvGrpSpPr>
        <p:cNvPr id="50" name=""/>
        <p:cNvGrpSpPr/>
        <p:nvPr/>
      </p:nvGrpSpPr>
      <p:grpSpPr>
        <a:xfrm>
          <a:off x="0" y="0"/>
          <a:ext cx="0" cy="0"/>
          <a:chOff x="0" y="0"/>
          <a:chExt cx="0" cy="0"/>
        </a:xfrm>
      </p:grpSpPr>
      <p:sp>
        <p:nvSpPr>
          <p:cNvPr id="1048630" name="Заголовок 1"/>
          <p:cNvSpPr>
            <a:spLocks noGrp="1"/>
          </p:cNvSpPr>
          <p:nvPr>
            <p:ph type="title"/>
          </p:nvPr>
        </p:nvSpPr>
        <p:spPr/>
        <p:txBody>
          <a:bodyPr/>
          <a:p>
            <a:r>
              <a:rPr lang="ru-RU" smtClean="0"/>
              <a:t>Образец заголовка</a:t>
            </a:r>
            <a:endParaRPr lang="ru-RU"/>
          </a:p>
        </p:txBody>
      </p:sp>
      <p:sp>
        <p:nvSpPr>
          <p:cNvPr id="1048631" name="Текст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ru-RU" smtClean="0"/>
              <a:t>Образец текста</a:t>
            </a:r>
          </a:p>
        </p:txBody>
      </p:sp>
      <p:sp>
        <p:nvSpPr>
          <p:cNvPr id="1048632"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1048633" name="Текст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ru-RU" smtClean="0"/>
              <a:t>Образец текста</a:t>
            </a:r>
          </a:p>
        </p:txBody>
      </p:sp>
      <p:sp>
        <p:nvSpPr>
          <p:cNvPr id="1048634"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Только заголовок">
    <p:spTree>
      <p:nvGrpSpPr>
        <p:cNvPr id="55" name=""/>
        <p:cNvGrpSpPr/>
        <p:nvPr/>
      </p:nvGrpSpPr>
      <p:grpSpPr>
        <a:xfrm>
          <a:off x="0" y="0"/>
          <a:ext cx="0" cy="0"/>
          <a:chOff x="0" y="0"/>
          <a:chExt cx="0" cy="0"/>
        </a:xfrm>
      </p:grpSpPr>
      <p:sp>
        <p:nvSpPr>
          <p:cNvPr id="1048642" name="Заголовок 1"/>
          <p:cNvSpPr>
            <a:spLocks noGrp="1"/>
          </p:cNvSpPr>
          <p:nvPr>
            <p:ph type="title"/>
          </p:nvPr>
        </p:nvSpPr>
        <p:spPr/>
        <p:txBody>
          <a:bodyPr/>
          <a:p>
            <a:r>
              <a:rPr lang="ru-RU" smtClean="0"/>
              <a:t>Образец заголовка</a:t>
            </a:r>
            <a:endParaRPr lang="ru-RU"/>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Пустой слайд">
    <p:spTree>
      <p:nvGrpSpPr>
        <p:cNvPr id="54" name=""/>
        <p:cNvGrpSpPr/>
        <p:nvPr/>
      </p:nvGrpSpPr>
      <p:grpSpPr>
        <a:xfrm>
          <a:off x="0" y="0"/>
          <a:ext cx="0" cy="0"/>
          <a:chOff x="0" y="0"/>
          <a:chExt cx="0" cy="0"/>
        </a:xfrm>
      </p:grpSpPr>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Объект с подписью">
    <p:spTree>
      <p:nvGrpSpPr>
        <p:cNvPr id="47" name=""/>
        <p:cNvGrpSpPr/>
        <p:nvPr/>
      </p:nvGrpSpPr>
      <p:grpSpPr>
        <a:xfrm>
          <a:off x="0" y="0"/>
          <a:ext cx="0" cy="0"/>
          <a:chOff x="0" y="0"/>
          <a:chExt cx="0" cy="0"/>
        </a:xfrm>
      </p:grpSpPr>
      <p:sp>
        <p:nvSpPr>
          <p:cNvPr id="1048622" name="Заголовок 1"/>
          <p:cNvSpPr>
            <a:spLocks noGrp="1"/>
          </p:cNvSpPr>
          <p:nvPr>
            <p:ph type="title"/>
          </p:nvPr>
        </p:nvSpPr>
        <p:spPr>
          <a:xfrm>
            <a:off x="457200" y="273050"/>
            <a:ext cx="3008313" cy="1162050"/>
          </a:xfrm>
        </p:spPr>
        <p:txBody>
          <a:bodyPr anchor="b"/>
          <a:lstStyle>
            <a:lvl1pPr algn="l">
              <a:defRPr b="1" sz="2000"/>
            </a:lvl1pPr>
          </a:lstStyle>
          <a:p>
            <a:r>
              <a:rPr lang="ru-RU" smtClean="0"/>
              <a:t>Образец заголовка</a:t>
            </a:r>
            <a:endParaRPr lang="ru-RU"/>
          </a:p>
        </p:txBody>
      </p:sp>
      <p:sp>
        <p:nvSpPr>
          <p:cNvPr id="104862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1048624" name="Текст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ru-RU" smtClean="0"/>
              <a:t>Образец текста</a:t>
            </a:r>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Рисунок с подписью">
    <p:spTree>
      <p:nvGrpSpPr>
        <p:cNvPr id="49" name=""/>
        <p:cNvGrpSpPr/>
        <p:nvPr/>
      </p:nvGrpSpPr>
      <p:grpSpPr>
        <a:xfrm>
          <a:off x="0" y="0"/>
          <a:ext cx="0" cy="0"/>
          <a:chOff x="0" y="0"/>
          <a:chExt cx="0" cy="0"/>
        </a:xfrm>
      </p:grpSpPr>
      <p:sp>
        <p:nvSpPr>
          <p:cNvPr id="1048627" name="Заголовок 1"/>
          <p:cNvSpPr>
            <a:spLocks noGrp="1"/>
          </p:cNvSpPr>
          <p:nvPr>
            <p:ph type="title"/>
          </p:nvPr>
        </p:nvSpPr>
        <p:spPr>
          <a:xfrm>
            <a:off x="1792288" y="4800600"/>
            <a:ext cx="5486400" cy="566738"/>
          </a:xfrm>
        </p:spPr>
        <p:txBody>
          <a:bodyPr anchor="b"/>
          <a:lstStyle>
            <a:lvl1pPr algn="l">
              <a:defRPr b="1" sz="2000"/>
            </a:lvl1pPr>
          </a:lstStyle>
          <a:p>
            <a:r>
              <a:rPr lang="ru-RU" smtClean="0"/>
              <a:t>Образец заголовка</a:t>
            </a:r>
            <a:endParaRPr lang="ru-RU"/>
          </a:p>
        </p:txBody>
      </p:sp>
      <p:sp>
        <p:nvSpPr>
          <p:cNvPr id="1048628" name="Рисунок 2"/>
          <p:cNvSpPr>
            <a:spLocks noGrp="1"/>
          </p:cNvSpPr>
          <p:nvPr>
            <p:ph type="pic" idx="1"/>
          </p:nvPr>
        </p:nvSpPr>
        <p:spPr>
          <a:xfrm>
            <a:off x="1792288" y="612775"/>
            <a:ext cx="5486400" cy="4114800"/>
          </a:xfrm>
        </p:spPr>
        <p:txBody>
          <a:bodyPr anchor="t" anchorCtr="0" bIns="45720" compatLnSpc="1" lIns="91440" numCol="1" rIns="91440" rtlCol="0" tIns="45720" vert="horz" wrap="square">
            <a:prstTxWarp prst="textNoShape"/>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 typeface="Arial" charset="0"/>
              <a:buNone/>
            </a:pPr>
            <a:endParaRPr baseline="0" b="0" cap="none" sz="3200" i="0" kern="1200" kumimoji="0" lang="ru-RU" noProof="0" normalizeH="0" spc="0" strike="noStrike" u="none" smtClean="0">
              <a:ln>
                <a:noFill/>
              </a:ln>
              <a:solidFill>
                <a:schemeClr val="tx1"/>
              </a:solidFill>
              <a:effectLst/>
              <a:uLnTx/>
              <a:uFillTx/>
              <a:latin typeface="+mn-lt"/>
              <a:ea typeface="+mn-ea"/>
              <a:cs typeface="+mn-cs"/>
            </a:endParaRPr>
          </a:p>
        </p:txBody>
      </p:sp>
      <p:sp>
        <p:nvSpPr>
          <p:cNvPr id="1048629" name="Текст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ru-RU" smtClean="0"/>
              <a:t>Образец текста</a:t>
            </a:r>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tile algn="tl" flip="none" sx="100000" sy="100000" tx="0" ty="0"/>
        </a:blipFill>
      </p:bgPr>
    </p:bg>
    <p:spTree>
      <p:nvGrpSpPr>
        <p:cNvPr id="28" name=""/>
        <p:cNvGrpSpPr/>
        <p:nvPr/>
      </p:nvGrpSpPr>
      <p:grpSpPr>
        <a:xfrm rot="0">
          <a:off x="0" y="0"/>
          <a:ext cx="0" cy="0"/>
          <a:chOff x="0" y="0"/>
          <a:chExt cx="0" cy="0"/>
        </a:xfrm>
      </p:grpSpPr>
      <p:sp>
        <p:nvSpPr>
          <p:cNvPr id="1048576" name=""/>
          <p:cNvSpPr/>
          <p:nvPr>
            <p:ph type="title" sz="full" idx="0"/>
          </p:nvPr>
        </p:nvSpPr>
        <p:spPr>
          <a:xfrm rot="0">
            <a:off x="457200" y="274637"/>
            <a:ext cx="8229600" cy="1143000"/>
          </a:xfrm>
          <a:prstGeom prst="rect"/>
          <a:noFill/>
          <a:ln>
            <a:noFill/>
          </a:ln>
        </p:spPr>
        <p:txBody>
          <a:bodyPr anchor="ctr" bIns="45720" lIns="91440" rIns="91440" tIns="45720"/>
          <a:p>
            <a:pPr lvl="0"/>
            <a:r>
              <a:rPr altLang="en-US" lang="zh-CN"/>
              <a:t>Образец заголовка</a:t>
            </a:r>
          </a:p>
        </p:txBody>
      </p:sp>
      <p:sp>
        <p:nvSpPr>
          <p:cNvPr id="1048577" name=""/>
          <p:cNvSpPr/>
          <p:nvPr>
            <p:ph type="body" sz="full" idx="1"/>
          </p:nvPr>
        </p:nvSpPr>
        <p:spPr>
          <a:xfrm rot="0">
            <a:off x="457200" y="1600200"/>
            <a:ext cx="8229600" cy="4525962"/>
          </a:xfrm>
          <a:prstGeom prst="rect"/>
          <a:noFill/>
          <a:ln>
            <a:noFill/>
          </a:ln>
        </p:spPr>
        <p:txBody>
          <a:bodyPr anchor="t" bIns="45720" lIns="91440" rIns="91440" tIns="45720"/>
          <a:p>
            <a:pPr lvl="0"/>
            <a:r>
              <a:rPr altLang="en-US" lang="zh-CN"/>
              <a:t>Образец текста</a:t>
            </a:r>
          </a:p>
          <a:p>
            <a:pPr lvl="1"/>
            <a:r>
              <a:rPr altLang="en-US" lang="zh-CN"/>
              <a:t>Второй уровень</a:t>
            </a:r>
          </a:p>
          <a:p>
            <a:pPr lvl="2"/>
            <a:r>
              <a:rPr altLang="en-US" lang="zh-CN"/>
              <a:t>Третий уровень</a:t>
            </a:r>
          </a:p>
          <a:p>
            <a:pPr lvl="3"/>
            <a:r>
              <a:rPr altLang="en-US" lang="zh-CN"/>
              <a:t>Четвертый уровень</a:t>
            </a:r>
          </a:p>
          <a:p>
            <a:pPr lvl="4"/>
            <a:r>
              <a:rPr altLang="en-US" lang="zh-CN"/>
              <a:t>Пятый уровень</a:t>
            </a:r>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sldNum="0"/>
  <p:txStyles>
    <p:titleStyle>
      <a:lvl1pPr algn="ctr" fontAlgn="base" rtl="0">
        <a:spcBef>
          <a:spcPct val="0"/>
        </a:spcBef>
        <a:spcAft>
          <a:spcPct val="0"/>
        </a:spcAft>
        <a:defRPr sz="4400" kern="1200">
          <a:solidFill>
            <a:schemeClr val="tx1"/>
          </a:solidFill>
          <a:latin typeface="+mj-lt"/>
          <a:ea typeface="+mj-ea"/>
          <a:cs typeface="+mj-cs"/>
        </a:defRPr>
      </a:lvl1pPr>
      <a:lvl2pPr algn="ctr" fontAlgn="base" rtl="0">
        <a:spcBef>
          <a:spcPct val="0"/>
        </a:spcBef>
        <a:spcAft>
          <a:spcPct val="0"/>
        </a:spcAft>
        <a:defRPr sz="4400">
          <a:solidFill>
            <a:schemeClr val="tx1"/>
          </a:solidFill>
          <a:latin typeface="Calibri" pitchFamily="34" charset="0"/>
        </a:defRPr>
      </a:lvl2pPr>
      <a:lvl3pPr algn="ctr" fontAlgn="base" rtl="0">
        <a:spcBef>
          <a:spcPct val="0"/>
        </a:spcBef>
        <a:spcAft>
          <a:spcPct val="0"/>
        </a:spcAft>
        <a:defRPr sz="4400">
          <a:solidFill>
            <a:schemeClr val="tx1"/>
          </a:solidFill>
          <a:latin typeface="Calibri" pitchFamily="34" charset="0"/>
        </a:defRPr>
      </a:lvl3pPr>
      <a:lvl4pPr algn="ctr" fontAlgn="base" rtl="0">
        <a:spcBef>
          <a:spcPct val="0"/>
        </a:spcBef>
        <a:spcAft>
          <a:spcPct val="0"/>
        </a:spcAft>
        <a:defRPr sz="4400">
          <a:solidFill>
            <a:schemeClr val="tx1"/>
          </a:solidFill>
          <a:latin typeface="Calibri" pitchFamily="34" charset="0"/>
        </a:defRPr>
      </a:lvl4pPr>
      <a:lvl5pPr algn="ctr" fontAlgn="base" rtl="0">
        <a:spcBef>
          <a:spcPct val="0"/>
        </a:spcBef>
        <a:spcAft>
          <a:spcPct val="0"/>
        </a:spcAft>
        <a:defRPr sz="4400">
          <a:solidFill>
            <a:schemeClr val="tx1"/>
          </a:solidFill>
          <a:latin typeface="Calibri" pitchFamily="34" charset="0"/>
        </a:defRPr>
      </a:lvl5pPr>
      <a:lvl6pPr algn="ctr" fontAlgn="base" marL="457200" rtl="0">
        <a:spcBef>
          <a:spcPct val="0"/>
        </a:spcBef>
        <a:spcAft>
          <a:spcPct val="0"/>
        </a:spcAft>
        <a:defRPr sz="4400">
          <a:solidFill>
            <a:schemeClr val="tx1"/>
          </a:solidFill>
          <a:latin typeface="Calibri" pitchFamily="34" charset="0"/>
        </a:defRPr>
      </a:lvl6pPr>
      <a:lvl7pPr algn="ctr" fontAlgn="base" marL="914400" rtl="0">
        <a:spcBef>
          <a:spcPct val="0"/>
        </a:spcBef>
        <a:spcAft>
          <a:spcPct val="0"/>
        </a:spcAft>
        <a:defRPr sz="4400">
          <a:solidFill>
            <a:schemeClr val="tx1"/>
          </a:solidFill>
          <a:latin typeface="Calibri" pitchFamily="34" charset="0"/>
        </a:defRPr>
      </a:lvl7pPr>
      <a:lvl8pPr algn="ctr" fontAlgn="base" marL="1371600" rtl="0">
        <a:spcBef>
          <a:spcPct val="0"/>
        </a:spcBef>
        <a:spcAft>
          <a:spcPct val="0"/>
        </a:spcAft>
        <a:defRPr sz="4400">
          <a:solidFill>
            <a:schemeClr val="tx1"/>
          </a:solidFill>
          <a:latin typeface="Calibri" pitchFamily="34" charset="0"/>
        </a:defRPr>
      </a:lvl8pPr>
      <a:lvl9pPr algn="ctr" fontAlgn="base" marL="1828800" rtl="0">
        <a:spcBef>
          <a:spcPct val="0"/>
        </a:spcBef>
        <a:spcAft>
          <a:spcPct val="0"/>
        </a:spcAft>
        <a:defRPr sz="4400">
          <a:solidFill>
            <a:schemeClr val="tx1"/>
          </a:solidFill>
          <a:latin typeface="Calibri" pitchFamily="34" charset="0"/>
        </a:defRPr>
      </a:lvl9pPr>
    </p:titleStyle>
    <p:bodyStyle>
      <a:lvl1pPr algn="l" fontAlgn="base" indent="-342900" marL="342900" rtl="0">
        <a:spcBef>
          <a:spcPct val="20000"/>
        </a:spcBef>
        <a:spcAft>
          <a:spcPct val="0"/>
        </a:spcAft>
        <a:buFont typeface="Arial" charset="0"/>
        <a:buChar char="•"/>
        <a:defRPr sz="3200" kern="1200">
          <a:solidFill>
            <a:schemeClr val="tx1"/>
          </a:solidFill>
          <a:latin typeface="+mn-lt"/>
          <a:ea typeface="+mn-ea"/>
          <a:cs typeface="+mn-cs"/>
        </a:defRPr>
      </a:lvl1pPr>
      <a:lvl2pPr algn="l" fontAlgn="base" indent="-285750" marL="742950" rtl="0">
        <a:spcBef>
          <a:spcPct val="20000"/>
        </a:spcBef>
        <a:spcAft>
          <a:spcPct val="0"/>
        </a:spcAft>
        <a:buFont typeface="Arial" charset="0"/>
        <a:buChar char="–"/>
        <a:defRPr sz="2800" kern="1200">
          <a:solidFill>
            <a:schemeClr val="tx1"/>
          </a:solidFill>
          <a:latin typeface="+mn-lt"/>
          <a:ea typeface="+mn-ea"/>
          <a:cs typeface="+mn-cs"/>
        </a:defRPr>
      </a:lvl2pPr>
      <a:lvl3pPr algn="l" fontAlgn="base" indent="-228600" marL="1143000" rtl="0">
        <a:spcBef>
          <a:spcPct val="20000"/>
        </a:spcBef>
        <a:spcAft>
          <a:spcPct val="0"/>
        </a:spcAft>
        <a:buFont typeface="Arial" charset="0"/>
        <a:buChar char="•"/>
        <a:defRPr sz="2400" kern="1200">
          <a:solidFill>
            <a:schemeClr val="tx1"/>
          </a:solidFill>
          <a:latin typeface="+mn-lt"/>
          <a:ea typeface="+mn-ea"/>
          <a:cs typeface="+mn-cs"/>
        </a:defRPr>
      </a:lvl3pPr>
      <a:lvl4pPr algn="l" fontAlgn="base" indent="-228600" marL="1600200" rtl="0">
        <a:spcBef>
          <a:spcPct val="20000"/>
        </a:spcBef>
        <a:spcAft>
          <a:spcPct val="0"/>
        </a:spcAft>
        <a:buFont typeface="Arial" charset="0"/>
        <a:buChar char="–"/>
        <a:defRPr sz="2000" kern="1200">
          <a:solidFill>
            <a:schemeClr val="tx1"/>
          </a:solidFill>
          <a:latin typeface="+mn-lt"/>
          <a:ea typeface="+mn-ea"/>
          <a:cs typeface="+mn-cs"/>
        </a:defRPr>
      </a:lvl4pPr>
      <a:lvl5pPr algn="l" fontAlgn="base" indent="-228600" marL="2057400" rtl="0">
        <a:spcBef>
          <a:spcPct val="20000"/>
        </a:spcBef>
        <a:spcAft>
          <a:spcPct val="0"/>
        </a:spcAft>
        <a:buFont typeface="Arial"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34" name=""/>
        <p:cNvGrpSpPr/>
        <p:nvPr/>
      </p:nvGrpSpPr>
      <p:grpSpPr>
        <a:xfrm rot="0">
          <a:off x="0" y="0"/>
          <a:ext cx="0" cy="0"/>
          <a:chOff x="0" y="0"/>
          <a:chExt cx="0" cy="0"/>
        </a:xfrm>
      </p:grpSpPr>
      <p:pic>
        <p:nvPicPr>
          <p:cNvPr id="2097158" name=""/>
          <p:cNvPicPr>
            <a:picLocks/>
          </p:cNvPicPr>
          <p:nvPr>
            <p:ph type="title" sz="full" idx="0"/>
          </p:nvPr>
        </p:nvPicPr>
        <p:blipFill>
          <a:blip xmlns:r="http://schemas.openxmlformats.org/officeDocument/2006/relationships" r:embed="rId1"/>
          <a:srcRect l="0" t="0" r="0" b="0"/>
          <a:stretch>
            <a:fillRect/>
          </a:stretch>
        </p:blipFill>
        <p:spPr>
          <a:xfrm rot="0">
            <a:off x="-6350" y="-6350"/>
            <a:ext cx="9156700" cy="6870700"/>
          </a:xfrm>
          <a:prstGeom prst="rect"/>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611" name=""/>
          <p:cNvSpPr/>
          <p:nvPr>
            <p:ph type="title" sz="full" idx="0"/>
          </p:nvPr>
        </p:nvSpPr>
        <p:spPr>
          <a:xfrm rot="0">
            <a:off x="0" y="0"/>
            <a:ext cx="9144000" cy="6858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algn="l" eaLnBrk="1" hangingPunct="1" latinLnBrk="1" lvl="0"/>
            <a:r>
              <a:rPr altLang="en-US" b="1" sz="3000" lang="en-US">
                <a:solidFill>
                  <a:srgbClr val="FF0000"/>
                </a:solidFill>
                <a:latin typeface="Times New Roman" pitchFamily="18" charset="0"/>
                <a:ea typeface="Times New Roman" pitchFamily="18" charset="0"/>
              </a:rPr>
              <a:t>Asarlari bosilib chiqqan </a:t>
            </a:r>
            <a:br/>
            <a:r>
              <a:rPr altLang="en-US" b="1" sz="3000" lang="en-US">
                <a:solidFill>
                  <a:srgbClr val="FF0000"/>
                </a:solidFill>
                <a:latin typeface="Times New Roman" pitchFamily="18" charset="0"/>
                <a:ea typeface="Times New Roman" pitchFamily="18" charset="0"/>
              </a:rPr>
              <a:t>gazeta va jurnallar:</a:t>
            </a:r>
            <a:r>
              <a:rPr altLang="en-US" b="1" sz="3000" lang="en-US">
                <a:solidFill>
                  <a:srgbClr val="7030A0"/>
                </a:solidFill>
                <a:latin typeface="Times New Roman" pitchFamily="18" charset="0"/>
                <a:ea typeface="Times New Roman" pitchFamily="18" charset="0"/>
              </a:rPr>
              <a:t>	</a:t>
            </a:r>
            <a:br/>
            <a:r>
              <a:rPr altLang="en-US" sz="3000" lang="en-US">
                <a:solidFill>
                  <a:srgbClr val="7030A0"/>
                </a:solidFill>
                <a:latin typeface="Times New Roman" pitchFamily="18" charset="0"/>
                <a:ea typeface="Times New Roman" pitchFamily="18" charset="0"/>
              </a:rPr>
              <a:t> “Kambag’al dehqon”, “Qizil O’zbekiston”, </a:t>
            </a:r>
            <a:br/>
            <a:r>
              <a:rPr altLang="en-US" sz="3000" lang="en-US">
                <a:solidFill>
                  <a:srgbClr val="7030A0"/>
                </a:solidFill>
                <a:latin typeface="Times New Roman" pitchFamily="18" charset="0"/>
                <a:ea typeface="Times New Roman" pitchFamily="18" charset="0"/>
              </a:rPr>
              <a:t>“Sharq haqiqati” gazetalarida, </a:t>
            </a:r>
            <a:br/>
            <a:r>
              <a:rPr altLang="en-US" sz="3000" lang="en-US">
                <a:solidFill>
                  <a:srgbClr val="7030A0"/>
                </a:solidFill>
                <a:latin typeface="Times New Roman" pitchFamily="18" charset="0"/>
                <a:ea typeface="Times New Roman" pitchFamily="18" charset="0"/>
              </a:rPr>
              <a:t>mushtum jurnalida bosilib chiqadi.</a:t>
            </a:r>
            <a:br/>
            <a:r>
              <a:rPr altLang="en-US" b="1" sz="3000" lang="en-US">
                <a:solidFill>
                  <a:srgbClr val="FF0000"/>
                </a:solidFill>
                <a:latin typeface="Times New Roman" pitchFamily="18" charset="0"/>
                <a:ea typeface="Times New Roman" pitchFamily="18" charset="0"/>
              </a:rPr>
              <a:t>Dastlabki she’riy to’plami:	</a:t>
            </a:r>
            <a:r>
              <a:rPr altLang="en-US" sz="3000" lang="en-US">
                <a:solidFill>
                  <a:srgbClr val="7030A0"/>
                </a:solidFill>
                <a:latin typeface="Times New Roman" pitchFamily="18" charset="0"/>
                <a:ea typeface="Times New Roman" pitchFamily="18" charset="0"/>
              </a:rPr>
              <a:t>1931-yilda “Dinamo”, 1932-yilda “tirik qoshiqlar” ikkinchi to’plam.</a:t>
            </a:r>
            <a:br/>
            <a:r>
              <a:rPr altLang="en-US" b="1" sz="3000" lang="en-US">
                <a:solidFill>
                  <a:srgbClr val="FF0000"/>
                </a:solidFill>
                <a:latin typeface="Times New Roman" pitchFamily="18" charset="0"/>
                <a:ea typeface="Times New Roman" pitchFamily="18" charset="0"/>
              </a:rPr>
              <a:t>Liro-epik asarlari:</a:t>
            </a:r>
            <a:r>
              <a:rPr altLang="en-US" b="1" sz="3000" lang="en-US">
                <a:solidFill>
                  <a:srgbClr val="7030A0"/>
                </a:solidFill>
                <a:latin typeface="Times New Roman" pitchFamily="18" charset="0"/>
                <a:ea typeface="Times New Roman" pitchFamily="18" charset="0"/>
              </a:rPr>
              <a:t>	</a:t>
            </a:r>
            <a:r>
              <a:rPr altLang="en-US" sz="3000" lang="en-US">
                <a:solidFill>
                  <a:srgbClr val="7030A0"/>
                </a:solidFill>
                <a:latin typeface="Times New Roman" pitchFamily="18" charset="0"/>
                <a:ea typeface="Times New Roman" pitchFamily="18" charset="0"/>
              </a:rPr>
              <a:t>“Ko’kan” poemasi “To’y”, “Ikki vasiqa” balladalari.</a:t>
            </a:r>
            <a:br/>
            <a:r>
              <a:rPr altLang="en-US" b="1" sz="3000" lang="en-US">
                <a:solidFill>
                  <a:srgbClr val="FF0000"/>
                </a:solidFill>
                <a:latin typeface="Times New Roman" pitchFamily="18" charset="0"/>
                <a:ea typeface="Times New Roman" pitchFamily="18" charset="0"/>
              </a:rPr>
              <a:t>Qissalari:</a:t>
            </a:r>
            <a:r>
              <a:rPr altLang="en-US" b="1" sz="3000" lang="en-US">
                <a:solidFill>
                  <a:srgbClr val="7030A0"/>
                </a:solidFill>
                <a:latin typeface="Times New Roman" pitchFamily="18" charset="0"/>
                <a:ea typeface="Times New Roman" pitchFamily="18" charset="0"/>
              </a:rPr>
              <a:t> “</a:t>
            </a:r>
            <a:r>
              <a:rPr altLang="en-US" sz="3000" lang="en-US">
                <a:solidFill>
                  <a:srgbClr val="7030A0"/>
                </a:solidFill>
                <a:latin typeface="Times New Roman" pitchFamily="18" charset="0"/>
                <a:ea typeface="Times New Roman" pitchFamily="18" charset="0"/>
              </a:rPr>
              <a:t>Netay”, “yodgor”, “Tirilgan murda”, “Shum bola”, </a:t>
            </a:r>
            <a:br/>
            <a:r>
              <a:rPr altLang="en-US" b="1" sz="3000" lang="en-US">
                <a:solidFill>
                  <a:srgbClr val="FF0000"/>
                </a:solidFill>
                <a:latin typeface="Times New Roman" pitchFamily="18" charset="0"/>
                <a:ea typeface="Times New Roman" pitchFamily="18" charset="0"/>
              </a:rPr>
              <a:t>Sherlari: </a:t>
            </a:r>
            <a:r>
              <a:rPr altLang="en-US" sz="3000" lang="en-US">
                <a:solidFill>
                  <a:srgbClr val="FF0000"/>
                </a:solidFill>
                <a:latin typeface="Times New Roman" pitchFamily="18" charset="0"/>
                <a:ea typeface="Times New Roman" pitchFamily="18" charset="0"/>
              </a:rPr>
              <a:t> </a:t>
            </a:r>
            <a:r>
              <a:rPr altLang="en-US" sz="3000" lang="en-US">
                <a:solidFill>
                  <a:srgbClr val="7030A0"/>
                </a:solidFill>
                <a:latin typeface="Times New Roman" pitchFamily="18" charset="0"/>
                <a:ea typeface="Times New Roman" pitchFamily="18" charset="0"/>
              </a:rPr>
              <a:t>“Vaqt”, “Sog`inish”, “Oltin medal”, “Kuzatish”, “Sen yetim emassan”, “Bizning ko`chada ham bayram bo`lajak”, “Men yahudiy”.</a:t>
            </a:r>
            <a:br/>
            <a:endParaRPr altLang="en-US" sz="3000" lang="en-US">
              <a:solidFill>
                <a:srgbClr val="7030A0"/>
              </a:solidFill>
              <a:latin typeface="Times New Roman" pitchFamily="18" charset="0"/>
              <a:ea typeface="Times New Roman" pitchFamily="18" charset="0"/>
            </a:endParaRPr>
          </a:p>
        </p:txBody>
      </p:sp>
      <p:pic>
        <p:nvPicPr>
          <p:cNvPr id="2097160" name="" descr="img075.jpg"/>
          <p:cNvPicPr>
            <a:picLocks/>
          </p:cNvPicPr>
          <p:nvPr/>
        </p:nvPicPr>
        <p:blipFill>
          <a:blip xmlns:r="http://schemas.openxmlformats.org/officeDocument/2006/relationships" r:embed="rId1">
            <a:lum bright="-10000" contrast="30000"/>
          </a:blip>
          <a:srcRect l="0" t="0" r="49599" b="-3259"/>
          <a:stretch>
            <a:fillRect/>
          </a:stretch>
        </p:blipFill>
        <p:spPr>
          <a:xfrm rot="0">
            <a:off x="6770687" y="0"/>
            <a:ext cx="2373312" cy="242887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2097160"/>
                                        </p:tgtEl>
                                        <p:attrNameLst>
                                          <p:attrName>style.visibility</p:attrName>
                                        </p:attrNameLst>
                                      </p:cBhvr>
                                      <p:to>
                                        <p:strVal val="visible"/>
                                      </p:to>
                                    </p:set>
                                    <p:animEffect transition="in" filter="checkerboard(across)">
                                      <p:cBhvr>
                                        <p:cTn dur="500" id="7"/>
                                        <p:tgtEl>
                                          <p:spTgt spid="2097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612" name=""/>
          <p:cNvSpPr/>
          <p:nvPr>
            <p:ph type="title" sz="full" idx="0"/>
          </p:nvPr>
        </p:nvSpPr>
        <p:spPr>
          <a:xfrm rot="0">
            <a:off x="0" y="0"/>
            <a:ext cx="9144000" cy="6858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algn="l" eaLnBrk="1" hangingPunct="1" latinLnBrk="1" lvl="0"/>
            <a:r>
              <a:rPr altLang="en-US" b="1" sz="4200" lang="en-US">
                <a:solidFill>
                  <a:srgbClr val="FF0000"/>
                </a:solidFill>
                <a:latin typeface="Times New Roman" pitchFamily="18" charset="0"/>
                <a:ea typeface="Times New Roman" pitchFamily="18" charset="0"/>
              </a:rPr>
              <a:t>Mukofotlari:</a:t>
            </a:r>
            <a:r>
              <a:rPr altLang="en-US" b="1" sz="4200" lang="en-US">
                <a:solidFill>
                  <a:srgbClr val="7030A0"/>
                </a:solidFill>
                <a:latin typeface="Times New Roman" pitchFamily="18" charset="0"/>
                <a:ea typeface="Times New Roman" pitchFamily="18" charset="0"/>
              </a:rPr>
              <a:t> </a:t>
            </a:r>
            <a:r>
              <a:rPr altLang="en-US" sz="4200" lang="en-US">
                <a:solidFill>
                  <a:srgbClr val="7030A0"/>
                </a:solidFill>
                <a:latin typeface="Times New Roman" pitchFamily="18" charset="0"/>
                <a:ea typeface="Times New Roman" pitchFamily="18" charset="0"/>
              </a:rPr>
              <a:t> “Akademik”, 1993-yil “O`zbekiston xalq shoiri”</a:t>
            </a:r>
            <a:br/>
            <a:r>
              <a:rPr altLang="en-US" b="1" sz="4200" lang="en-US">
                <a:solidFill>
                  <a:srgbClr val="FF0000"/>
                </a:solidFill>
                <a:latin typeface="Times New Roman" pitchFamily="18" charset="0"/>
                <a:ea typeface="Times New Roman" pitchFamily="18" charset="0"/>
              </a:rPr>
              <a:t>Ordeni:</a:t>
            </a:r>
            <a:r>
              <a:rPr altLang="en-US" b="1" sz="4200" lang="en-US">
                <a:solidFill>
                  <a:srgbClr val="7030A0"/>
                </a:solidFill>
                <a:latin typeface="Times New Roman" pitchFamily="18" charset="0"/>
                <a:ea typeface="Times New Roman" pitchFamily="18" charset="0"/>
              </a:rPr>
              <a:t> </a:t>
            </a:r>
            <a:r>
              <a:rPr altLang="en-US" sz="4200" lang="en-US">
                <a:solidFill>
                  <a:srgbClr val="7030A0"/>
                </a:solidFill>
                <a:latin typeface="Times New Roman" pitchFamily="18" charset="0"/>
                <a:ea typeface="Times New Roman" pitchFamily="18" charset="0"/>
              </a:rPr>
              <a:t>2000-yil “Buyuk xizmalari uchun” </a:t>
            </a:r>
            <a:br/>
            <a:r>
              <a:rPr altLang="en-US" b="1" sz="4200" lang="en-US">
                <a:solidFill>
                  <a:srgbClr val="FF0000"/>
                </a:solidFill>
                <a:latin typeface="Times New Roman" pitchFamily="18" charset="0"/>
                <a:ea typeface="Times New Roman" pitchFamily="18" charset="0"/>
              </a:rPr>
              <a:t>Vafot etgan yili:</a:t>
            </a:r>
            <a:r>
              <a:rPr altLang="en-US" sz="4200" lang="en-US">
                <a:solidFill>
                  <a:srgbClr val="FF0000"/>
                </a:solidFill>
                <a:latin typeface="Times New Roman" pitchFamily="18" charset="0"/>
                <a:ea typeface="Times New Roman" pitchFamily="18" charset="0"/>
              </a:rPr>
              <a:t> </a:t>
            </a:r>
            <a:r>
              <a:rPr altLang="en-US" sz="4200" lang="en-US">
                <a:solidFill>
                  <a:srgbClr val="7030A0"/>
                </a:solidFill>
                <a:latin typeface="Times New Roman" pitchFamily="18" charset="0"/>
                <a:ea typeface="Times New Roman" pitchFamily="18" charset="0"/>
              </a:rPr>
              <a:t>1966-yil 10-iyul 63 yoshida og`ir xastalik bilan</a:t>
            </a:r>
            <a:br/>
            <a:r>
              <a:rPr altLang="en-US" b="1" sz="4200" lang="en-US">
                <a:solidFill>
                  <a:srgbClr val="FF0000"/>
                </a:solidFill>
                <a:latin typeface="Times New Roman" pitchFamily="18" charset="0"/>
                <a:ea typeface="Times New Roman" pitchFamily="18" charset="0"/>
              </a:rPr>
              <a:t>IV Mustahkamlash: </a:t>
            </a:r>
            <a:r>
              <a:rPr altLang="en-US" sz="4200" lang="en-US">
                <a:solidFill>
                  <a:srgbClr val="7030A0"/>
                </a:solidFill>
                <a:latin typeface="Times New Roman" pitchFamily="18" charset="0"/>
                <a:ea typeface="Times New Roman" pitchFamily="18" charset="0"/>
              </a:rPr>
              <a:t>Darsni mustahkamlashda “Begonasini top”, “Insert”, usullaridan foydalaniladi.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613" name=""/>
          <p:cNvSpPr/>
          <p:nvPr>
            <p:ph type="title" sz="full" idx="0"/>
          </p:nvPr>
        </p:nvSpPr>
        <p:spPr>
          <a:xfrm rot="0">
            <a:off x="0" y="0"/>
            <a:ext cx="9144000" cy="6858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algn="l" eaLnBrk="1" hangingPunct="1" latinLnBrk="1" lvl="0"/>
            <a:r>
              <a:rPr altLang="en-US" b="1" sz="3600" lang="en-US"/>
              <a:t>     </a:t>
            </a:r>
            <a:r>
              <a:rPr altLang="en-US" b="1" sz="3600" lang="en-US">
                <a:solidFill>
                  <a:srgbClr val="7030A0"/>
                </a:solidFill>
              </a:rPr>
              <a:t>BEGONASINI TOP 1-GURUH</a:t>
            </a:r>
            <a:br/>
            <a:br/>
            <a:br/>
            <a:br/>
            <a:br/>
            <a:br/>
            <a:br/>
            <a:br/>
            <a:endParaRPr altLang="en-US" b="1" lang="zh-CN"/>
          </a:p>
        </p:txBody>
      </p:sp>
      <p:sp>
        <p:nvSpPr>
          <p:cNvPr id="1048614" name=""/>
          <p:cNvSpPr/>
          <p:nvPr/>
        </p:nvSpPr>
        <p:spPr>
          <a:xfrm rot="0">
            <a:off x="857250" y="1143000"/>
            <a:ext cx="1714500" cy="1285875"/>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Tirik qo`shiqlar</a:t>
            </a:r>
          </a:p>
          <a:p>
            <a:pPr algn="ctr" eaLnBrk="1" hangingPunct="1" latinLnBrk="1" lvl="0"/>
            <a:endParaRPr altLang="en-US" lang="en-US">
              <a:solidFill>
                <a:srgbClr val="000000"/>
              </a:solidFill>
              <a:latin typeface="Calibri" pitchFamily="34" charset="0"/>
            </a:endParaRPr>
          </a:p>
        </p:txBody>
      </p:sp>
      <p:sp>
        <p:nvSpPr>
          <p:cNvPr id="1048615" name=""/>
          <p:cNvSpPr/>
          <p:nvPr/>
        </p:nvSpPr>
        <p:spPr>
          <a:xfrm rot="0">
            <a:off x="6715125" y="3000375"/>
            <a:ext cx="1714500" cy="1285875"/>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Netay</a:t>
            </a:r>
          </a:p>
        </p:txBody>
      </p:sp>
      <p:sp>
        <p:nvSpPr>
          <p:cNvPr id="1048616" name=""/>
          <p:cNvSpPr/>
          <p:nvPr/>
        </p:nvSpPr>
        <p:spPr>
          <a:xfrm rot="0">
            <a:off x="3643312" y="2928937"/>
            <a:ext cx="1714500" cy="1285875"/>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Qilg`il</a:t>
            </a:r>
          </a:p>
        </p:txBody>
      </p:sp>
      <p:sp>
        <p:nvSpPr>
          <p:cNvPr id="1048617" name=""/>
          <p:cNvSpPr/>
          <p:nvPr/>
        </p:nvSpPr>
        <p:spPr>
          <a:xfrm rot="0">
            <a:off x="3714750" y="1143000"/>
            <a:ext cx="1714500" cy="1285875"/>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Yodgor</a:t>
            </a:r>
          </a:p>
        </p:txBody>
      </p:sp>
      <p:sp>
        <p:nvSpPr>
          <p:cNvPr id="1048618" name=""/>
          <p:cNvSpPr/>
          <p:nvPr/>
        </p:nvSpPr>
        <p:spPr>
          <a:xfrm rot="0">
            <a:off x="857250" y="2857500"/>
            <a:ext cx="1714500" cy="1285875"/>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Oila</a:t>
            </a:r>
          </a:p>
        </p:txBody>
      </p:sp>
      <p:sp>
        <p:nvSpPr>
          <p:cNvPr id="1048619" name=""/>
          <p:cNvSpPr/>
          <p:nvPr/>
        </p:nvSpPr>
        <p:spPr>
          <a:xfrm rot="0">
            <a:off x="6786562" y="4786312"/>
            <a:ext cx="1714500" cy="1285875"/>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Sog`inish</a:t>
            </a:r>
          </a:p>
        </p:txBody>
      </p:sp>
      <p:sp>
        <p:nvSpPr>
          <p:cNvPr id="1048620" name=""/>
          <p:cNvSpPr/>
          <p:nvPr/>
        </p:nvSpPr>
        <p:spPr>
          <a:xfrm rot="0">
            <a:off x="1000125" y="4643437"/>
            <a:ext cx="1714500" cy="1285875"/>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Vaqt</a:t>
            </a:r>
          </a:p>
        </p:txBody>
      </p:sp>
      <p:sp>
        <p:nvSpPr>
          <p:cNvPr id="1048621" name=""/>
          <p:cNvSpPr/>
          <p:nvPr/>
        </p:nvSpPr>
        <p:spPr>
          <a:xfrm rot="0">
            <a:off x="3786187" y="4643437"/>
            <a:ext cx="1714500" cy="1285875"/>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Oltin medal</a:t>
            </a:r>
          </a:p>
        </p:txBody>
      </p:sp>
      <p:pic>
        <p:nvPicPr>
          <p:cNvPr id="2097161" name="" descr="D:\1.   Jamoliddinxon-TEGMANG\0.   SLAYDLAR - 5-9 ADABIYOT\R-A-S-M\бю.jpg"/>
          <p:cNvPicPr>
            <a:picLocks/>
          </p:cNvPicPr>
          <p:nvPr/>
        </p:nvPicPr>
        <p:blipFill>
          <a:blip xmlns:r="http://schemas.openxmlformats.org/officeDocument/2006/relationships" r:embed="rId1"/>
          <a:srcRect l="0" t="0" r="0" b="0"/>
          <a:stretch>
            <a:fillRect/>
          </a:stretch>
        </p:blipFill>
        <p:spPr>
          <a:xfrm rot="0">
            <a:off x="6072187" y="0"/>
            <a:ext cx="3071812" cy="2928937"/>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33" name=""/>
        <p:cNvGrpSpPr/>
        <p:nvPr/>
      </p:nvGrpSpPr>
      <p:grpSpPr>
        <a:xfrm rot="0">
          <a:off x="0" y="0"/>
          <a:ext cx="0" cy="0"/>
          <a:chOff x="0" y="0"/>
          <a:chExt cx="0" cy="0"/>
        </a:xfrm>
      </p:grpSpPr>
      <p:sp>
        <p:nvSpPr>
          <p:cNvPr id="1048591" name=""/>
          <p:cNvSpPr/>
          <p:nvPr>
            <p:ph type="title" sz="full" idx="0"/>
          </p:nvPr>
        </p:nvSpPr>
        <p:spPr>
          <a:xfrm rot="0">
            <a:off x="0" y="0"/>
            <a:ext cx="9144000" cy="6858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algn="l" eaLnBrk="1" hangingPunct="1" latinLnBrk="1" lvl="0"/>
            <a:r>
              <a:rPr altLang="en-US" b="1" sz="3600" lang="en-US"/>
              <a:t>     </a:t>
            </a:r>
            <a:r>
              <a:rPr altLang="en-US" b="1" sz="3600" lang="en-US">
                <a:solidFill>
                  <a:srgbClr val="7030A0"/>
                </a:solidFill>
              </a:rPr>
              <a:t>BEGONASINI TOP 2-GURUH</a:t>
            </a:r>
            <a:br/>
            <a:br/>
            <a:br/>
            <a:br/>
            <a:br/>
            <a:br/>
            <a:br/>
            <a:br/>
            <a:endParaRPr altLang="en-US" b="1" lang="zh-CN"/>
          </a:p>
        </p:txBody>
      </p:sp>
      <p:sp>
        <p:nvSpPr>
          <p:cNvPr id="1048592" name=""/>
          <p:cNvSpPr/>
          <p:nvPr/>
        </p:nvSpPr>
        <p:spPr>
          <a:xfrm rot="0">
            <a:off x="857250" y="1143000"/>
            <a:ext cx="2143125" cy="1285875"/>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Ko`kan</a:t>
            </a:r>
          </a:p>
          <a:p>
            <a:pPr algn="ctr" eaLnBrk="1" hangingPunct="1" latinLnBrk="1" lvl="0"/>
            <a:endParaRPr altLang="en-US" lang="en-US">
              <a:solidFill>
                <a:srgbClr val="000000"/>
              </a:solidFill>
              <a:latin typeface="Calibri" pitchFamily="34" charset="0"/>
            </a:endParaRPr>
          </a:p>
        </p:txBody>
      </p:sp>
      <p:sp>
        <p:nvSpPr>
          <p:cNvPr id="1048593" name=""/>
          <p:cNvSpPr/>
          <p:nvPr/>
        </p:nvSpPr>
        <p:spPr>
          <a:xfrm rot="0">
            <a:off x="6215062" y="3000375"/>
            <a:ext cx="2214562" cy="1285875"/>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Qutadg`u bilik</a:t>
            </a:r>
          </a:p>
        </p:txBody>
      </p:sp>
      <p:sp>
        <p:nvSpPr>
          <p:cNvPr id="1048594" name=""/>
          <p:cNvSpPr/>
          <p:nvPr/>
        </p:nvSpPr>
        <p:spPr>
          <a:xfrm rot="0">
            <a:off x="3643312" y="2928937"/>
            <a:ext cx="2143125" cy="1285875"/>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Yodgor</a:t>
            </a:r>
          </a:p>
        </p:txBody>
      </p:sp>
      <p:sp>
        <p:nvSpPr>
          <p:cNvPr id="1048595" name=""/>
          <p:cNvSpPr/>
          <p:nvPr/>
        </p:nvSpPr>
        <p:spPr>
          <a:xfrm rot="0">
            <a:off x="3571875" y="1143000"/>
            <a:ext cx="2214562" cy="1357312"/>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To`y</a:t>
            </a:r>
          </a:p>
          <a:p>
            <a:pPr algn="ctr" eaLnBrk="1" hangingPunct="1" latinLnBrk="1" lvl="0"/>
            <a:endParaRPr altLang="en-US" lang="en-US">
              <a:solidFill>
                <a:srgbClr val="000000"/>
              </a:solidFill>
              <a:latin typeface="Calibri" pitchFamily="34" charset="0"/>
            </a:endParaRPr>
          </a:p>
        </p:txBody>
      </p:sp>
      <p:sp>
        <p:nvSpPr>
          <p:cNvPr id="1048596" name=""/>
          <p:cNvSpPr/>
          <p:nvPr/>
        </p:nvSpPr>
        <p:spPr>
          <a:xfrm rot="0">
            <a:off x="857250" y="2857500"/>
            <a:ext cx="2143125" cy="1285875"/>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Shum bola</a:t>
            </a:r>
          </a:p>
          <a:p>
            <a:pPr algn="ctr" eaLnBrk="1" hangingPunct="1" latinLnBrk="1" lvl="0"/>
            <a:endParaRPr altLang="en-US" lang="en-US">
              <a:solidFill>
                <a:srgbClr val="000000"/>
              </a:solidFill>
              <a:latin typeface="Calibri" pitchFamily="34" charset="0"/>
            </a:endParaRPr>
          </a:p>
        </p:txBody>
      </p:sp>
      <p:sp>
        <p:nvSpPr>
          <p:cNvPr id="1048597" name=""/>
          <p:cNvSpPr/>
          <p:nvPr/>
        </p:nvSpPr>
        <p:spPr>
          <a:xfrm rot="0">
            <a:off x="6572250" y="4714875"/>
            <a:ext cx="2071687" cy="1357312"/>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Kuntug`mish</a:t>
            </a:r>
          </a:p>
        </p:txBody>
      </p:sp>
      <p:sp>
        <p:nvSpPr>
          <p:cNvPr id="1048598" name=""/>
          <p:cNvSpPr/>
          <p:nvPr/>
        </p:nvSpPr>
        <p:spPr>
          <a:xfrm rot="0">
            <a:off x="1000125" y="4500562"/>
            <a:ext cx="2214562" cy="1428750"/>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Vaqt</a:t>
            </a:r>
          </a:p>
        </p:txBody>
      </p:sp>
      <p:sp>
        <p:nvSpPr>
          <p:cNvPr id="1048599" name=""/>
          <p:cNvSpPr/>
          <p:nvPr/>
        </p:nvSpPr>
        <p:spPr>
          <a:xfrm rot="0">
            <a:off x="3786187" y="4643437"/>
            <a:ext cx="2286000" cy="1285875"/>
          </a:xfrm>
          <a:prstGeom prst="ellipse"/>
          <a:gradFill rotWithShape="1">
            <a:gsLst>
              <a:gs pos="0">
                <a:srgbClr val="C9B5E8">
                  <a:alpha val="100000"/>
                </a:srgbClr>
              </a:gs>
              <a:gs pos="0">
                <a:srgbClr val="C9B5E8">
                  <a:alpha val="100000"/>
                </a:srgbClr>
              </a:gs>
              <a:gs pos="35001">
                <a:srgbClr val="D9CBEE">
                  <a:alpha val="100000"/>
                </a:srgbClr>
              </a:gs>
              <a:gs pos="100000">
                <a:srgbClr val="F0EAF9">
                  <a:alpha val="100000"/>
                </a:srgbClr>
              </a:gs>
              <a:gs pos="100000">
                <a:srgbClr val="F0EAF9">
                  <a:alpha val="100000"/>
                </a:srgbClr>
              </a:gs>
            </a:gsLst>
            <a:lin ang="16200000" scaled="1"/>
          </a:gradFill>
          <a:ln w="9525" cap="flat" cmpd="sng">
            <a:solidFill>
              <a:srgbClr val="7D60A0">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lang="en-US">
                <a:solidFill>
                  <a:srgbClr val="000000"/>
                </a:solidFill>
                <a:latin typeface="Calibri" pitchFamily="34" charset="0"/>
              </a:rPr>
              <a:t>Oltin medal</a:t>
            </a:r>
          </a:p>
        </p:txBody>
      </p:sp>
      <p:pic>
        <p:nvPicPr>
          <p:cNvPr id="2097157" name="" descr="D:\1.   Jamoliddinxon-TEGMANG\0.   SLAYDLAR - 5-9 ADABIYOT\R-A-S-M\бю.jpg"/>
          <p:cNvPicPr>
            <a:picLocks/>
          </p:cNvPicPr>
          <p:nvPr/>
        </p:nvPicPr>
        <p:blipFill>
          <a:blip xmlns:r="http://schemas.openxmlformats.org/officeDocument/2006/relationships" r:embed="rId1"/>
          <a:srcRect l="0" t="0" r="0" b="0"/>
          <a:stretch>
            <a:fillRect/>
          </a:stretch>
        </p:blipFill>
        <p:spPr>
          <a:xfrm rot="0">
            <a:off x="6072187" y="0"/>
            <a:ext cx="3071812" cy="2928937"/>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32" name=""/>
        <p:cNvGrpSpPr/>
        <p:nvPr/>
      </p:nvGrpSpPr>
      <p:grpSpPr>
        <a:xfrm rot="0">
          <a:off x="0" y="0"/>
          <a:ext cx="0" cy="0"/>
          <a:chOff x="0" y="0"/>
          <a:chExt cx="0" cy="0"/>
        </a:xfrm>
      </p:grpSpPr>
      <p:sp>
        <p:nvSpPr>
          <p:cNvPr id="1048585" name=""/>
          <p:cNvSpPr/>
          <p:nvPr>
            <p:ph type="title" sz="full" idx="0"/>
          </p:nvPr>
        </p:nvSpPr>
        <p:spPr>
          <a:xfrm rot="0">
            <a:off x="0" y="0"/>
            <a:ext cx="9144000" cy="6858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b="1" sz="5400" lang="en-US">
                <a:solidFill>
                  <a:srgbClr val="0070C0"/>
                </a:solidFill>
              </a:rPr>
              <a:t>INSERT USULI</a:t>
            </a:r>
            <a:br/>
            <a:br/>
            <a:br/>
            <a:br/>
            <a:br/>
            <a:br/>
            <a:br/>
            <a:br/>
            <a:br/>
            <a:endParaRPr altLang="en-US" b="1" lang="en-US"/>
          </a:p>
        </p:txBody>
      </p:sp>
      <p:pic>
        <p:nvPicPr>
          <p:cNvPr id="2097152" name=""/>
          <p:cNvPicPr>
            <a:picLocks/>
          </p:cNvPicPr>
          <p:nvPr/>
        </p:nvPicPr>
        <p:blipFill>
          <a:blip xmlns:r="http://schemas.openxmlformats.org/officeDocument/2006/relationships" r:embed="rId1"/>
          <a:srcRect l="0" t="0" r="0" b="0"/>
          <a:stretch>
            <a:fillRect/>
          </a:stretch>
        </p:blipFill>
        <p:spPr>
          <a:xfrm rot="0">
            <a:off x="512762" y="1889125"/>
            <a:ext cx="1401762" cy="4683125"/>
          </a:xfrm>
          <a:prstGeom prst="rect"/>
          <a:noFill/>
          <a:ln>
            <a:noFill/>
          </a:ln>
        </p:spPr>
      </p:pic>
      <p:pic>
        <p:nvPicPr>
          <p:cNvPr id="2097153" name=""/>
          <p:cNvPicPr>
            <a:picLocks/>
          </p:cNvPicPr>
          <p:nvPr/>
        </p:nvPicPr>
        <p:blipFill>
          <a:blip xmlns:r="http://schemas.openxmlformats.org/officeDocument/2006/relationships" r:embed="rId2"/>
          <a:srcRect l="0" t="0" r="0" b="0"/>
          <a:stretch>
            <a:fillRect/>
          </a:stretch>
        </p:blipFill>
        <p:spPr>
          <a:xfrm rot="0">
            <a:off x="2298700" y="1889125"/>
            <a:ext cx="1401762" cy="4683125"/>
          </a:xfrm>
          <a:prstGeom prst="rect"/>
          <a:noFill/>
          <a:ln>
            <a:noFill/>
          </a:ln>
        </p:spPr>
      </p:pic>
      <p:pic>
        <p:nvPicPr>
          <p:cNvPr id="2097154" name=""/>
          <p:cNvPicPr>
            <a:picLocks/>
          </p:cNvPicPr>
          <p:nvPr/>
        </p:nvPicPr>
        <p:blipFill>
          <a:blip xmlns:r="http://schemas.openxmlformats.org/officeDocument/2006/relationships" r:embed="rId3"/>
          <a:srcRect l="0" t="0" r="0" b="0"/>
          <a:stretch>
            <a:fillRect/>
          </a:stretch>
        </p:blipFill>
        <p:spPr>
          <a:xfrm rot="0">
            <a:off x="4011612" y="1889125"/>
            <a:ext cx="1401762" cy="4683125"/>
          </a:xfrm>
          <a:prstGeom prst="rect"/>
          <a:noFill/>
          <a:ln>
            <a:noFill/>
          </a:ln>
        </p:spPr>
      </p:pic>
      <p:pic>
        <p:nvPicPr>
          <p:cNvPr id="2097155" name=""/>
          <p:cNvPicPr>
            <a:picLocks/>
          </p:cNvPicPr>
          <p:nvPr/>
        </p:nvPicPr>
        <p:blipFill>
          <a:blip xmlns:r="http://schemas.openxmlformats.org/officeDocument/2006/relationships" r:embed="rId4"/>
          <a:srcRect l="0" t="0" r="0" b="0"/>
          <a:stretch>
            <a:fillRect/>
          </a:stretch>
        </p:blipFill>
        <p:spPr>
          <a:xfrm rot="0">
            <a:off x="5724525" y="1889125"/>
            <a:ext cx="1401762" cy="4683125"/>
          </a:xfrm>
          <a:prstGeom prst="rect"/>
          <a:noFill/>
          <a:ln>
            <a:noFill/>
          </a:ln>
        </p:spPr>
      </p:pic>
      <p:pic>
        <p:nvPicPr>
          <p:cNvPr id="2097156" name=""/>
          <p:cNvPicPr>
            <a:picLocks/>
          </p:cNvPicPr>
          <p:nvPr/>
        </p:nvPicPr>
        <p:blipFill>
          <a:blip xmlns:r="http://schemas.openxmlformats.org/officeDocument/2006/relationships" r:embed="rId5"/>
          <a:srcRect l="0" t="0" r="0" b="0"/>
          <a:stretch>
            <a:fillRect/>
          </a:stretch>
        </p:blipFill>
        <p:spPr>
          <a:xfrm rot="0">
            <a:off x="7510462" y="1889125"/>
            <a:ext cx="1401762" cy="4683125"/>
          </a:xfrm>
          <a:prstGeom prst="rect"/>
          <a:noFill/>
          <a:ln>
            <a:noFill/>
          </a:ln>
        </p:spPr>
      </p:pic>
      <p:sp>
        <p:nvSpPr>
          <p:cNvPr id="1048586" name=""/>
          <p:cNvSpPr/>
          <p:nvPr/>
        </p:nvSpPr>
        <p:spPr>
          <a:xfrm rot="0">
            <a:off x="571500" y="928687"/>
            <a:ext cx="1500187" cy="857250"/>
          </a:xfrm>
          <a:prstGeom prst="rect"/>
          <a:gradFill rotWithShape="1">
            <a:gsLst>
              <a:gs pos="0">
                <a:srgbClr val="DAFDA7">
                  <a:alpha val="100000"/>
                </a:srgbClr>
              </a:gs>
              <a:gs pos="0">
                <a:srgbClr val="DAFDA7">
                  <a:alpha val="100000"/>
                </a:srgbClr>
              </a:gs>
              <a:gs pos="35001">
                <a:srgbClr val="E4FDC2">
                  <a:alpha val="100000"/>
                </a:srgbClr>
              </a:gs>
              <a:gs pos="100000">
                <a:srgbClr val="F5FFE6">
                  <a:alpha val="100000"/>
                </a:srgbClr>
              </a:gs>
              <a:gs pos="100000">
                <a:srgbClr val="F5FFE6">
                  <a:alpha val="100000"/>
                </a:srgbClr>
              </a:gs>
            </a:gsLst>
            <a:lin ang="16200000" scaled="1"/>
          </a:gradFill>
          <a:ln w="9525" cap="flat" cmpd="sng">
            <a:solidFill>
              <a:srgbClr val="98B954">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7030A0"/>
                </a:solidFill>
                <a:latin typeface="Calibri" pitchFamily="34" charset="0"/>
              </a:rPr>
              <a:t>ADIBNING TAXALLUSI</a:t>
            </a:r>
          </a:p>
          <a:p>
            <a:pPr algn="ctr" eaLnBrk="1" hangingPunct="1" latinLnBrk="1" lvl="0"/>
            <a:endParaRPr altLang="en-US" lang="en-US">
              <a:solidFill>
                <a:srgbClr val="7030A0"/>
              </a:solidFill>
              <a:latin typeface="Calibri" pitchFamily="34" charset="0"/>
            </a:endParaRPr>
          </a:p>
        </p:txBody>
      </p:sp>
      <p:sp>
        <p:nvSpPr>
          <p:cNvPr id="1048587" name=""/>
          <p:cNvSpPr/>
          <p:nvPr/>
        </p:nvSpPr>
        <p:spPr>
          <a:xfrm rot="0">
            <a:off x="2286000" y="928687"/>
            <a:ext cx="1428750" cy="857250"/>
          </a:xfrm>
          <a:prstGeom prst="rect"/>
          <a:gradFill rotWithShape="1">
            <a:gsLst>
              <a:gs pos="0">
                <a:srgbClr val="DAFDA7">
                  <a:alpha val="100000"/>
                </a:srgbClr>
              </a:gs>
              <a:gs pos="0">
                <a:srgbClr val="DAFDA7">
                  <a:alpha val="100000"/>
                </a:srgbClr>
              </a:gs>
              <a:gs pos="35001">
                <a:srgbClr val="E4FDC2">
                  <a:alpha val="100000"/>
                </a:srgbClr>
              </a:gs>
              <a:gs pos="100000">
                <a:srgbClr val="F5FFE6">
                  <a:alpha val="100000"/>
                </a:srgbClr>
              </a:gs>
              <a:gs pos="100000">
                <a:srgbClr val="F5FFE6">
                  <a:alpha val="100000"/>
                </a:srgbClr>
              </a:gs>
            </a:gsLst>
            <a:lin ang="16200000" scaled="1"/>
          </a:gradFill>
          <a:ln w="9525" cap="flat" cmpd="sng">
            <a:solidFill>
              <a:srgbClr val="98B954">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7030A0"/>
                </a:solidFill>
                <a:latin typeface="Calibri" pitchFamily="34" charset="0"/>
              </a:rPr>
              <a:t>TUG`ILGAN YILI</a:t>
            </a:r>
          </a:p>
        </p:txBody>
      </p:sp>
      <p:sp>
        <p:nvSpPr>
          <p:cNvPr id="1048588" name=""/>
          <p:cNvSpPr/>
          <p:nvPr/>
        </p:nvSpPr>
        <p:spPr>
          <a:xfrm rot="0">
            <a:off x="4000500" y="928687"/>
            <a:ext cx="1428750" cy="857250"/>
          </a:xfrm>
          <a:prstGeom prst="rect"/>
          <a:gradFill rotWithShape="1">
            <a:gsLst>
              <a:gs pos="0">
                <a:srgbClr val="DAFDA7">
                  <a:alpha val="100000"/>
                </a:srgbClr>
              </a:gs>
              <a:gs pos="0">
                <a:srgbClr val="DAFDA7">
                  <a:alpha val="100000"/>
                </a:srgbClr>
              </a:gs>
              <a:gs pos="35001">
                <a:srgbClr val="E4FDC2">
                  <a:alpha val="100000"/>
                </a:srgbClr>
              </a:gs>
              <a:gs pos="100000">
                <a:srgbClr val="F5FFE6">
                  <a:alpha val="100000"/>
                </a:srgbClr>
              </a:gs>
              <a:gs pos="100000">
                <a:srgbClr val="F5FFE6">
                  <a:alpha val="100000"/>
                </a:srgbClr>
              </a:gs>
            </a:gsLst>
            <a:lin ang="16200000" scaled="1"/>
          </a:gradFill>
          <a:ln w="9525" cap="flat" cmpd="sng">
            <a:solidFill>
              <a:srgbClr val="98B954">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7030A0"/>
                </a:solidFill>
                <a:latin typeface="Calibri" pitchFamily="34" charset="0"/>
              </a:rPr>
              <a:t>ENG MASHHUR ASARLARI</a:t>
            </a:r>
          </a:p>
        </p:txBody>
      </p:sp>
      <p:sp>
        <p:nvSpPr>
          <p:cNvPr id="1048589" name=""/>
          <p:cNvSpPr/>
          <p:nvPr/>
        </p:nvSpPr>
        <p:spPr>
          <a:xfrm rot="0">
            <a:off x="5715000" y="928687"/>
            <a:ext cx="1428750" cy="857250"/>
          </a:xfrm>
          <a:prstGeom prst="rect"/>
          <a:gradFill rotWithShape="1">
            <a:gsLst>
              <a:gs pos="0">
                <a:srgbClr val="DAFDA7">
                  <a:alpha val="100000"/>
                </a:srgbClr>
              </a:gs>
              <a:gs pos="0">
                <a:srgbClr val="DAFDA7">
                  <a:alpha val="100000"/>
                </a:srgbClr>
              </a:gs>
              <a:gs pos="35001">
                <a:srgbClr val="E4FDC2">
                  <a:alpha val="100000"/>
                </a:srgbClr>
              </a:gs>
              <a:gs pos="100000">
                <a:srgbClr val="F5FFE6">
                  <a:alpha val="100000"/>
                </a:srgbClr>
              </a:gs>
              <a:gs pos="100000">
                <a:srgbClr val="F5FFE6">
                  <a:alpha val="100000"/>
                </a:srgbClr>
              </a:gs>
            </a:gsLst>
            <a:lin ang="16200000" scaled="1"/>
          </a:gradFill>
          <a:ln w="9525" cap="flat" cmpd="sng">
            <a:solidFill>
              <a:srgbClr val="98B954">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7030A0"/>
                </a:solidFill>
                <a:latin typeface="Calibri" pitchFamily="34" charset="0"/>
              </a:rPr>
              <a:t>OILAVIY SHAROITI</a:t>
            </a:r>
          </a:p>
        </p:txBody>
      </p:sp>
      <p:sp>
        <p:nvSpPr>
          <p:cNvPr id="1048590" name=""/>
          <p:cNvSpPr/>
          <p:nvPr/>
        </p:nvSpPr>
        <p:spPr>
          <a:xfrm rot="0">
            <a:off x="7429500" y="928687"/>
            <a:ext cx="1428750" cy="857250"/>
          </a:xfrm>
          <a:prstGeom prst="rect"/>
          <a:gradFill rotWithShape="1">
            <a:gsLst>
              <a:gs pos="0">
                <a:srgbClr val="DAFDA7">
                  <a:alpha val="100000"/>
                </a:srgbClr>
              </a:gs>
              <a:gs pos="0">
                <a:srgbClr val="DAFDA7">
                  <a:alpha val="100000"/>
                </a:srgbClr>
              </a:gs>
              <a:gs pos="35001">
                <a:srgbClr val="E4FDC2">
                  <a:alpha val="100000"/>
                </a:srgbClr>
              </a:gs>
              <a:gs pos="100000">
                <a:srgbClr val="F5FFE6">
                  <a:alpha val="100000"/>
                </a:srgbClr>
              </a:gs>
              <a:gs pos="100000">
                <a:srgbClr val="F5FFE6">
                  <a:alpha val="100000"/>
                </a:srgbClr>
              </a:gs>
            </a:gsLst>
            <a:lin ang="16200000" scaled="1"/>
          </a:gradFill>
          <a:ln w="9525" cap="flat" cmpd="sng">
            <a:solidFill>
              <a:srgbClr val="98B954">
                <a:alpha val="100000"/>
              </a:srgbClr>
            </a:solidFill>
            <a:prstDash val="solid"/>
            <a:round/>
          </a:ln>
          <a:effectLst>
            <a:outerShdw algn="b" dir="5400000" dist="20000" kx="0" sx="100000" sy="100000">
              <a:srgbClr val="000000">
                <a:alpha val="37999"/>
              </a:srgbClr>
            </a:outerShdw>
          </a:effectLst>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7030A0"/>
                </a:solidFill>
                <a:latin typeface="Calibri" pitchFamily="34" charset="0"/>
              </a:rPr>
              <a:t>IJODIGA OID ENG MUHIM SANALAR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31" name=""/>
        <p:cNvGrpSpPr/>
        <p:nvPr/>
      </p:nvGrpSpPr>
      <p:grpSpPr>
        <a:xfrm rot="0">
          <a:off x="0" y="0"/>
          <a:ext cx="0" cy="0"/>
          <a:chOff x="0" y="0"/>
          <a:chExt cx="0" cy="0"/>
        </a:xfrm>
      </p:grpSpPr>
      <p:sp>
        <p:nvSpPr>
          <p:cNvPr id="1048584" name=""/>
          <p:cNvSpPr/>
          <p:nvPr>
            <p:ph type="title" sz="full" idx="0"/>
          </p:nvPr>
        </p:nvSpPr>
        <p:spPr>
          <a:xfrm rot="0">
            <a:off x="0" y="0"/>
            <a:ext cx="9144000" cy="6858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sz="3200" lang="en-US">
                <a:solidFill>
                  <a:srgbClr val="7030A0"/>
                </a:solidFill>
                <a:latin typeface="Times New Roman" pitchFamily="18" charset="0"/>
                <a:ea typeface="Times New Roman" pitchFamily="18" charset="0"/>
              </a:rPr>
              <a:t>O`qituvchi quyidagi she’r bilan darsni yakunlaydi</a:t>
            </a:r>
            <a:br/>
            <a:r>
              <a:rPr altLang="en-US" sz="3200" lang="en-US">
                <a:solidFill>
                  <a:srgbClr val="7030A0"/>
                </a:solidFill>
                <a:latin typeface="Times New Roman" pitchFamily="18" charset="0"/>
                <a:ea typeface="Times New Roman" pitchFamily="18" charset="0"/>
              </a:rPr>
              <a:t> O’lsa o’zi o’lar so’zi o’lmaydi</a:t>
            </a:r>
            <a:br/>
            <a:r>
              <a:rPr altLang="en-US" sz="3200" lang="en-US">
                <a:solidFill>
                  <a:srgbClr val="7030A0"/>
                </a:solidFill>
                <a:latin typeface="Times New Roman" pitchFamily="18" charset="0"/>
                <a:ea typeface="Times New Roman" pitchFamily="18" charset="0"/>
              </a:rPr>
              <a:t>   Hamisha barhayot nasl shoirlar</a:t>
            </a:r>
            <a:br/>
            <a:r>
              <a:rPr altLang="en-US" sz="3200" lang="en-US">
                <a:solidFill>
                  <a:srgbClr val="7030A0"/>
                </a:solidFill>
                <a:latin typeface="Times New Roman" pitchFamily="18" charset="0"/>
                <a:ea typeface="Times New Roman" pitchFamily="18" charset="0"/>
              </a:rPr>
              <a:t>          Haqiqiy shoirning qabri bo’lmaydi.</a:t>
            </a:r>
            <a:br/>
            <a:r>
              <a:rPr altLang="en-US" sz="3200" lang="en-US">
                <a:solidFill>
                  <a:srgbClr val="7030A0"/>
                </a:solidFill>
                <a:latin typeface="Times New Roman" pitchFamily="18" charset="0"/>
                <a:ea typeface="Times New Roman" pitchFamily="18" charset="0"/>
              </a:rPr>
              <a:t>Yurakga ko’milar asl shoirlar</a:t>
            </a:r>
            <a:br/>
            <a:r>
              <a:rPr altLang="en-US" sz="3200" lang="en-US">
                <a:solidFill>
                  <a:srgbClr val="FF0000"/>
                </a:solidFill>
                <a:latin typeface="Times New Roman" pitchFamily="18" charset="0"/>
                <a:ea typeface="Times New Roman" pitchFamily="18" charset="0"/>
              </a:rPr>
              <a:t>Aziz o’quvchilar, </a:t>
            </a:r>
            <a:br/>
            <a:r>
              <a:rPr altLang="en-US" sz="3200" lang="en-US">
                <a:solidFill>
                  <a:srgbClr val="7030A0"/>
                </a:solidFill>
                <a:latin typeface="Times New Roman" pitchFamily="18" charset="0"/>
                <a:ea typeface="Times New Roman" pitchFamily="18" charset="0"/>
              </a:rPr>
              <a:t>Shoir va yozuvchilarimiz tashlab ketgan adabiy merosni asrab avaylaylik</a:t>
            </a:r>
            <a:br/>
            <a:r>
              <a:rPr altLang="en-US" sz="3200" lang="en-US">
                <a:solidFill>
                  <a:srgbClr val="7030A0"/>
                </a:solidFill>
                <a:latin typeface="Times New Roman" pitchFamily="18" charset="0"/>
                <a:ea typeface="Times New Roman" pitchFamily="18" charset="0"/>
              </a:rPr>
              <a:t>O`quvchilarni baholash yig’ilgan kartochkalar orqali g’olib guruh aniqlanadi. Darsda faol qatnashgan o’quvchilar baholanadi.</a:t>
            </a:r>
            <a:br/>
            <a:r>
              <a:rPr altLang="en-US" sz="3200" lang="en-US">
                <a:solidFill>
                  <a:srgbClr val="7030A0"/>
                </a:solidFill>
                <a:latin typeface="Times New Roman" pitchFamily="18" charset="0"/>
                <a:ea typeface="Times New Roman" pitchFamily="18" charset="0"/>
              </a:rPr>
              <a:t>Uyga vazifa: Mavzuni o’qib o’rganib kelish.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29" name=""/>
        <p:cNvGrpSpPr/>
        <p:nvPr/>
      </p:nvGrpSpPr>
      <p:grpSpPr>
        <a:xfrm rot="0">
          <a:off x="0" y="0"/>
          <a:ext cx="0" cy="0"/>
          <a:chOff x="0" y="0"/>
          <a:chExt cx="0" cy="0"/>
        </a:xfrm>
      </p:grpSpPr>
      <p:pic>
        <p:nvPicPr>
          <p:cNvPr id="2097162" name=""/>
          <p:cNvPicPr>
            <a:picLocks/>
          </p:cNvPicPr>
          <p:nvPr/>
        </p:nvPicPr>
        <p:blipFill>
          <a:blip xmlns:r="http://schemas.openxmlformats.org/officeDocument/2006/relationships" r:embed="rId1"/>
          <a:stretch>
            <a:fillRect/>
          </a:stretch>
        </p:blipFill>
        <p:spPr>
          <a:xfrm rot="0">
            <a:off x="591543" y="271647"/>
            <a:ext cx="7960912" cy="5924211"/>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35" name=""/>
        <p:cNvGrpSpPr/>
        <p:nvPr/>
      </p:nvGrpSpPr>
      <p:grpSpPr>
        <a:xfrm rot="0">
          <a:off x="0" y="0"/>
          <a:ext cx="0" cy="0"/>
          <a:chOff x="0" y="0"/>
          <a:chExt cx="0" cy="0"/>
        </a:xfrm>
      </p:grpSpPr>
      <p:sp>
        <p:nvSpPr>
          <p:cNvPr id="1048600" name=""/>
          <p:cNvSpPr/>
          <p:nvPr>
            <p:ph type="ctrTitle" sz="full" idx="0"/>
          </p:nvPr>
        </p:nvSpPr>
        <p:spPr>
          <a:xfrm rot="0">
            <a:off x="0" y="0"/>
            <a:ext cx="9144000" cy="6858000"/>
          </a:xfrm>
          <a:prstGeom prst="rect"/>
          <a:blipFill rotWithShape="1">
            <a:blip xmlns:r="http://schemas.openxmlformats.org/officeDocument/2006/relationships" r:embed="rId1">
              <a:alphaModFix amt="100000"/>
            </a:blip>
            <a:srcRect/>
            <a:tile algn="tl" flip="none" sx="100000" sy="100000" tx="0" ty="0"/>
          </a:blipFill>
          <a:ln w="9525" cap="flat" cmpd="sng">
            <a:solidFill>
              <a:schemeClr val="accent1">
                <a:alpha val="100000"/>
              </a:schemeClr>
            </a:solidFill>
            <a:prstDash val="solid"/>
            <a:round/>
          </a:ln>
        </p:spPr>
        <p:txBody>
          <a:bodyPr anchor="ctr" bIns="45720" lIns="91440" rIns="91440" tIns="45720"/>
          <a:lstStyle>
            <a:lvl1pPr algn="ctr">
              <a:defRPr sz="4400"/>
            </a:lvl1pPr>
          </a:lstStyle>
          <a:p>
            <a:pPr eaLnBrk="1" hangingPunct="1" latinLnBrk="1" lvl="0"/>
            <a:r>
              <a:rPr altLang="en-US" lang="en-US">
                <a:solidFill>
                  <a:srgbClr val="FF0000"/>
                </a:solidFill>
                <a:latin typeface="Arial" pitchFamily="0" charset="0"/>
                <a:ea typeface="Calibri" pitchFamily="34" charset="0"/>
              </a:rPr>
              <a:t>MAVZU:</a:t>
            </a:r>
            <a:r>
              <a:rPr altLang="en-US" lang="en-US">
                <a:solidFill>
                  <a:srgbClr val="17375E"/>
                </a:solidFill>
                <a:latin typeface="Arial" pitchFamily="0" charset="0"/>
                <a:ea typeface="Calibri" pitchFamily="34" charset="0"/>
              </a:rPr>
              <a:t>G’AFUR G’ULOMNING HAYOTI VA IJODI</a:t>
            </a:r>
            <a:br/>
            <a:r>
              <a:rPr altLang="en-US" lang="en-US">
                <a:solidFill>
                  <a:srgbClr val="FF0000"/>
                </a:solidFill>
                <a:latin typeface="Arial" pitchFamily="0" charset="0"/>
                <a:ea typeface="Calibri" pitchFamily="34" charset="0"/>
              </a:rPr>
              <a:t>Dars shiori: </a:t>
            </a:r>
            <a:r>
              <a:rPr altLang="en-US" lang="en-US">
                <a:solidFill>
                  <a:srgbClr val="17375E"/>
                </a:solidFill>
                <a:latin typeface="Arial" pitchFamily="0" charset="0"/>
                <a:ea typeface="Calibri" pitchFamily="34" charset="0"/>
              </a:rPr>
              <a:t>Barkamol avlod bo’lib,</a:t>
            </a:r>
            <a:br/>
            <a:r>
              <a:rPr altLang="en-US" lang="en-US">
                <a:solidFill>
                  <a:srgbClr val="17375E"/>
                </a:solidFill>
                <a:latin typeface="Arial" pitchFamily="0" charset="0"/>
                <a:ea typeface="Calibri" pitchFamily="34" charset="0"/>
              </a:rPr>
              <a:t>	      </a:t>
            </a:r>
            <a:r>
              <a:rPr altLang="en-US" lang="en-US">
                <a:solidFill>
                  <a:srgbClr val="17375E"/>
                </a:solidFill>
                <a:latin typeface="Arial" pitchFamily="0" charset="0"/>
                <a:ea typeface="Calibri" pitchFamily="34" charset="0"/>
              </a:rPr>
              <a:t>    </a:t>
            </a:r>
            <a:r>
              <a:rPr altLang="en-US" lang="en-US">
                <a:solidFill>
                  <a:srgbClr val="17375E"/>
                </a:solidFill>
                <a:latin typeface="Arial" pitchFamily="0" charset="0"/>
                <a:ea typeface="Calibri" pitchFamily="34" charset="0"/>
              </a:rPr>
              <a:t> </a:t>
            </a:r>
            <a:r>
              <a:rPr altLang="en-US" lang="en-US">
                <a:solidFill>
                  <a:srgbClr val="17375E"/>
                </a:solidFill>
                <a:latin typeface="Arial" pitchFamily="0" charset="0"/>
                <a:ea typeface="Calibri" pitchFamily="34" charset="0"/>
              </a:rPr>
              <a:t>   </a:t>
            </a:r>
            <a:r>
              <a:rPr altLang="en-US" lang="en-US">
                <a:solidFill>
                  <a:srgbClr val="17375E"/>
                </a:solidFill>
                <a:latin typeface="Arial" pitchFamily="0" charset="0"/>
                <a:ea typeface="Calibri" pitchFamily="34" charset="0"/>
              </a:rPr>
              <a:t>El-yurtga xizmat qilish,</a:t>
            </a:r>
            <a:br/>
            <a:r>
              <a:rPr altLang="en-US" lang="en-US">
                <a:solidFill>
                  <a:srgbClr val="17375E"/>
                </a:solidFill>
                <a:latin typeface="Arial" pitchFamily="0" charset="0"/>
                <a:ea typeface="Calibri" pitchFamily="34" charset="0"/>
              </a:rPr>
              <a:t>	    </a:t>
            </a:r>
            <a:r>
              <a:rPr altLang="en-US" lang="en-US">
                <a:solidFill>
                  <a:srgbClr val="17375E"/>
                </a:solidFill>
                <a:latin typeface="Arial" pitchFamily="0" charset="0"/>
                <a:ea typeface="Calibri" pitchFamily="34" charset="0"/>
              </a:rPr>
              <a:t>   </a:t>
            </a:r>
            <a:r>
              <a:rPr altLang="en-US" lang="en-US">
                <a:solidFill>
                  <a:srgbClr val="17375E"/>
                </a:solidFill>
                <a:latin typeface="Arial" pitchFamily="0" charset="0"/>
                <a:ea typeface="Calibri" pitchFamily="34" charset="0"/>
              </a:rPr>
              <a:t> Kitobni e’zoz aylab</a:t>
            </a:r>
            <a:br/>
            <a:r>
              <a:rPr altLang="en-US" lang="en-US">
                <a:solidFill>
                  <a:srgbClr val="17375E"/>
                </a:solidFill>
                <a:latin typeface="Arial" pitchFamily="0" charset="0"/>
                <a:ea typeface="Calibri" pitchFamily="34" charset="0"/>
              </a:rPr>
              <a:t>           </a:t>
            </a:r>
            <a:r>
              <a:rPr altLang="en-US" lang="en-US">
                <a:solidFill>
                  <a:srgbClr val="17375E"/>
                </a:solidFill>
                <a:latin typeface="Arial" pitchFamily="0" charset="0"/>
                <a:ea typeface="Calibri" pitchFamily="34" charset="0"/>
              </a:rPr>
              <a:t>    </a:t>
            </a:r>
            <a:r>
              <a:rPr altLang="en-US" lang="en-US">
                <a:solidFill>
                  <a:srgbClr val="17375E"/>
                </a:solidFill>
                <a:latin typeface="Arial" pitchFamily="0" charset="0"/>
                <a:ea typeface="Calibri" pitchFamily="34" charset="0"/>
              </a:rPr>
              <a:t>Vatanni yuksaltirish </a:t>
            </a:r>
            <a:br/>
            <a:endParaRPr altLang="en-US" sz="6600" lang="en-US">
              <a:latin typeface="Arial" pitchFamily="0" charset="0"/>
              <a:ea typeface="Arial" pitchFamily="0" charset="0"/>
            </a:endParaRPr>
          </a:p>
        </p:txBody>
      </p:sp>
      <p:sp>
        <p:nvSpPr>
          <p:cNvPr id="1048601" name=""/>
          <p:cNvSpPr/>
          <p:nvPr/>
        </p:nvSpPr>
        <p:spPr>
          <a:xfrm rot="0">
            <a:off x="0" y="0"/>
            <a:ext cx="184150" cy="369887"/>
          </a:xfrm>
          <a:prstGeom prst="rect"/>
          <a:noFill/>
          <a:ln>
            <a:noFill/>
          </a:ln>
        </p:spPr>
        <p:txBody>
          <a:bodyPr anchor="ctr"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eaLnBrk="1" hangingPunct="1" latinLnBrk="1" lvl="0"/>
            <a:endParaRPr altLang="en-US"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37" name=""/>
        <p:cNvGrpSpPr/>
        <p:nvPr/>
      </p:nvGrpSpPr>
      <p:grpSpPr>
        <a:xfrm rot="0">
          <a:off x="0" y="0"/>
          <a:ext cx="0" cy="0"/>
          <a:chOff x="0" y="0"/>
          <a:chExt cx="0" cy="0"/>
        </a:xfrm>
      </p:grpSpPr>
      <p:sp>
        <p:nvSpPr>
          <p:cNvPr id="1048604" name=""/>
          <p:cNvSpPr/>
          <p:nvPr>
            <p:ph type="title" sz="full" idx="0"/>
          </p:nvPr>
        </p:nvSpPr>
        <p:spPr>
          <a:xfrm rot="0">
            <a:off x="0" y="0"/>
            <a:ext cx="9144000" cy="6858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endParaRPr altLang="en-US" lang="zh-CN"/>
          </a:p>
        </p:txBody>
      </p:sp>
      <p:pic>
        <p:nvPicPr>
          <p:cNvPr id="2097159" name=""/>
          <p:cNvPicPr>
            <a:picLocks/>
          </p:cNvPicPr>
          <p:nvPr/>
        </p:nvPicPr>
        <p:blipFill>
          <a:blip xmlns:r="http://schemas.openxmlformats.org/officeDocument/2006/relationships" r:embed="rId1"/>
          <a:srcRect l="21875" t="23611" r="51563" b="28471"/>
          <a:stretch>
            <a:fillRect/>
          </a:stretch>
        </p:blipFill>
        <p:spPr>
          <a:xfrm rot="0">
            <a:off x="0" y="0"/>
            <a:ext cx="9144000" cy="6886575"/>
          </a:xfrm>
          <a:prstGeom prst="rect"/>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38" name=""/>
        <p:cNvGrpSpPr/>
        <p:nvPr/>
      </p:nvGrpSpPr>
      <p:grpSpPr>
        <a:xfrm rot="0">
          <a:off x="0" y="0"/>
          <a:ext cx="0" cy="0"/>
          <a:chOff x="0" y="0"/>
          <a:chExt cx="0" cy="0"/>
        </a:xfrm>
      </p:grpSpPr>
      <p:sp>
        <p:nvSpPr>
          <p:cNvPr id="1048605" name=""/>
          <p:cNvSpPr/>
          <p:nvPr>
            <p:ph type="title" sz="full" idx="0"/>
          </p:nvPr>
        </p:nvSpPr>
        <p:spPr>
          <a:xfrm rot="0">
            <a:off x="0" y="0"/>
            <a:ext cx="9144000" cy="6858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algn="l" eaLnBrk="1" hangingPunct="1" latinLnBrk="1" lvl="0"/>
            <a:r>
              <a:rPr altLang="en-US" sz="3600" lang="en-US">
                <a:solidFill>
                  <a:srgbClr val="FF0000"/>
                </a:solidFill>
              </a:rPr>
              <a:t>Dars maqsadi:</a:t>
            </a:r>
            <a:br/>
            <a:r>
              <a:rPr altLang="en-US" sz="3600" lang="en-US">
                <a:solidFill>
                  <a:srgbClr val="7030A0"/>
                </a:solidFill>
              </a:rPr>
              <a:t>           a) o’quvchilarga G’afur G’ulomning hayot yo’li va adabiy me’rosini tanishtirish;</a:t>
            </a:r>
            <a:br/>
            <a:r>
              <a:rPr altLang="en-US" sz="3600" lang="en-US">
                <a:solidFill>
                  <a:srgbClr val="7030A0"/>
                </a:solidFill>
              </a:rPr>
              <a:t>           b) o’quvchilarda insoniy fazilatlarni rivojlantirish ularni badiiy ijodgamuhabbat ruhida tarbiyalash;</a:t>
            </a:r>
            <a:br/>
            <a:r>
              <a:rPr altLang="en-US" sz="3600" lang="en-US">
                <a:solidFill>
                  <a:srgbClr val="7030A0"/>
                </a:solidFill>
              </a:rPr>
              <a:t>           d) o’quvchilarning og’zaki nutqini o’stirish va fikrlash qobiliyatini rivojlantirish;</a:t>
            </a:r>
            <a:br/>
            <a:r>
              <a:rPr altLang="en-US" sz="3600" lang="en-US">
                <a:solidFill>
                  <a:srgbClr val="FF0000"/>
                </a:solidFill>
              </a:rPr>
              <a:t>Dars turi: </a:t>
            </a:r>
            <a:br/>
            <a:r>
              <a:rPr altLang="en-US" sz="3600" lang="en-US">
                <a:solidFill>
                  <a:srgbClr val="7030A0"/>
                </a:solidFill>
              </a:rPr>
              <a:t>       Yangi bilim beruvchi, mustahkamlovchi;</a:t>
            </a:r>
            <a:br/>
            <a:endParaRPr altLang="en-US" sz="3600" lang="zh-CN">
              <a:solidFill>
                <a:srgbClr val="7030A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sp>
        <p:nvSpPr>
          <p:cNvPr id="1048606" name=""/>
          <p:cNvSpPr/>
          <p:nvPr>
            <p:ph type="title" sz="full" idx="0"/>
          </p:nvPr>
        </p:nvSpPr>
        <p:spPr>
          <a:xfrm rot="0">
            <a:off x="0" y="0"/>
            <a:ext cx="9144000" cy="6858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algn="l" eaLnBrk="1" hangingPunct="1" latinLnBrk="1" lvl="0"/>
            <a:r>
              <a:rPr altLang="en-US" sz="3600" lang="en-US">
                <a:solidFill>
                  <a:srgbClr val="FF0000"/>
                </a:solidFill>
                <a:latin typeface="Times New Roman" pitchFamily="18" charset="0"/>
                <a:ea typeface="Times New Roman" pitchFamily="18" charset="0"/>
              </a:rPr>
              <a:t>Darsda foydalanadigan usullar:</a:t>
            </a:r>
            <a:br/>
            <a:r>
              <a:rPr altLang="en-US" sz="3600" lang="en-US">
                <a:latin typeface="Times New Roman" pitchFamily="18" charset="0"/>
                <a:ea typeface="Times New Roman" pitchFamily="18" charset="0"/>
              </a:rPr>
              <a:t>		</a:t>
            </a:r>
            <a:r>
              <a:rPr altLang="en-US" sz="3600" lang="en-US">
                <a:solidFill>
                  <a:srgbClr val="7030A0"/>
                </a:solidFill>
                <a:latin typeface="Times New Roman" pitchFamily="18" charset="0"/>
                <a:ea typeface="Times New Roman" pitchFamily="18" charset="0"/>
              </a:rPr>
              <a:t>Domino usuli, Insert usuli, Begonasini top</a:t>
            </a:r>
            <a:br/>
            <a:r>
              <a:rPr altLang="en-US" sz="3600" lang="en-US">
                <a:solidFill>
                  <a:srgbClr val="FF0000"/>
                </a:solidFill>
                <a:latin typeface="Times New Roman" pitchFamily="18" charset="0"/>
                <a:ea typeface="Times New Roman" pitchFamily="18" charset="0"/>
              </a:rPr>
              <a:t>Dars jihozi:</a:t>
            </a:r>
            <a:br/>
            <a:r>
              <a:rPr altLang="en-US" sz="3600" lang="en-US">
                <a:latin typeface="Times New Roman" pitchFamily="18" charset="0"/>
                <a:ea typeface="Times New Roman" pitchFamily="18" charset="0"/>
              </a:rPr>
              <a:t>		</a:t>
            </a:r>
            <a:r>
              <a:rPr altLang="en-US" sz="3600" lang="en-US">
                <a:solidFill>
                  <a:srgbClr val="7030A0"/>
                </a:solidFill>
                <a:latin typeface="Times New Roman" pitchFamily="18" charset="0"/>
                <a:ea typeface="Times New Roman" pitchFamily="18" charset="0"/>
              </a:rPr>
              <a:t>Darslik, adib sur’ati va asarlari,Videoproyektor, kompyuter, ekran, slayd, kartochkalar.</a:t>
            </a:r>
            <a:br/>
            <a:r>
              <a:rPr altLang="en-US" sz="3600" lang="en-US">
                <a:solidFill>
                  <a:srgbClr val="FF0000"/>
                </a:solidFill>
              </a:rPr>
              <a:t>Darsning borishi:</a:t>
            </a:r>
            <a:br/>
            <a:r>
              <a:rPr altLang="en-US" sz="3600" lang="en-US"/>
              <a:t>		</a:t>
            </a:r>
            <a:r>
              <a:rPr altLang="en-US" b="1" sz="3600" lang="en-US">
                <a:solidFill>
                  <a:srgbClr val="0070C0"/>
                </a:solidFill>
              </a:rPr>
              <a:t>I. Tashkiliy qism:</a:t>
            </a:r>
            <a:r>
              <a:rPr altLang="en-US" sz="3600" lang="en-US"/>
              <a:t>	</a:t>
            </a:r>
            <a:r>
              <a:rPr altLang="en-US" sz="3600" lang="zh-CN">
                <a:solidFill>
                  <a:srgbClr val="7030A0"/>
                </a:solidFill>
              </a:rPr>
              <a:t>Salomlashish, davomatni aniqlash, kun yangiliklarini so’rash.</a:t>
            </a:r>
            <a:br/>
            <a:endParaRPr altLang="en-US" sz="3600" lang="zh-CN">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0" name=""/>
        <p:cNvGrpSpPr/>
        <p:nvPr/>
      </p:nvGrpSpPr>
      <p:grpSpPr>
        <a:xfrm rot="0">
          <a:off x="0" y="0"/>
          <a:ext cx="0" cy="0"/>
          <a:chOff x="0" y="0"/>
          <a:chExt cx="0" cy="0"/>
        </a:xfrm>
      </p:grpSpPr>
      <p:sp>
        <p:nvSpPr>
          <p:cNvPr id="1048607" name=""/>
          <p:cNvSpPr/>
          <p:nvPr>
            <p:ph type="title" sz="full" idx="0"/>
          </p:nvPr>
        </p:nvSpPr>
        <p:spPr>
          <a:xfrm rot="0">
            <a:off x="0" y="0"/>
            <a:ext cx="9144000" cy="6858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algn="l" eaLnBrk="1" hangingPunct="1" latinLnBrk="1" lvl="0"/>
            <a:r>
              <a:rPr altLang="en-US" sz="2800" lang="en-US">
                <a:solidFill>
                  <a:srgbClr val="0070C0"/>
                </a:solidFill>
              </a:rPr>
              <a:t>O’qituvchi darsni O’tkir Hoshimovning “Daftar hoshiyasidagi bitiklar” kitobidan olingan quyidagi so’zlar bilan boshlaydi. </a:t>
            </a:r>
            <a:br/>
            <a:br/>
            <a:r>
              <a:rPr altLang="en-US" sz="2800" lang="zh-CN">
                <a:solidFill>
                  <a:srgbClr val="7030A0"/>
                </a:solidFill>
              </a:rPr>
              <a:t>“Odamzod nima uchun kaftdek hovlisiga gul ekadi? Undan ko’ra sholg’om eksa qozoniga tushadiku! Odamzod nima uchun kitob o’qiyotib, suyukli qahramini o’lib qolsa yig’laydi? Uni yozuvchi ichidan to’qib chiqarganini biladiku! Odamzod nima uchun o’zga yurtlarga borib behisob mol-dunyo orttirsa-yu, ittifoqi bolaligi kechgan kulbasi tushiga kirib qolsa, tuni bilan yig’lab chiqadi? Axir u shohona qasrda yashaydi-ku! Odamzod nima uchun bolasining boshida alla aytadi? Go’dak alla eshitmasa uxlamaydimi? ” Gap shundaki, odamzodni hayvonotdan ajratib turadigan chegara bor. Bu chegaraning nomi “MA’NAVIYAT” deb ataladi!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41" name=""/>
        <p:cNvGrpSpPr/>
        <p:nvPr/>
      </p:nvGrpSpPr>
      <p:grpSpPr>
        <a:xfrm rot="0">
          <a:off x="0" y="0"/>
          <a:ext cx="0" cy="0"/>
          <a:chOff x="0" y="0"/>
          <a:chExt cx="0" cy="0"/>
        </a:xfrm>
      </p:grpSpPr>
      <p:sp>
        <p:nvSpPr>
          <p:cNvPr id="1048608" name=""/>
          <p:cNvSpPr/>
          <p:nvPr>
            <p:ph type="title" sz="full" idx="0"/>
          </p:nvPr>
        </p:nvSpPr>
        <p:spPr>
          <a:xfrm rot="0">
            <a:off x="0" y="0"/>
            <a:ext cx="9144000" cy="6858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sz="3200" lang="en-US">
                <a:solidFill>
                  <a:srgbClr val="7030A0"/>
                </a:solidFill>
                <a:latin typeface="Times New Roman" pitchFamily="18" charset="0"/>
                <a:ea typeface="Times New Roman" pitchFamily="18" charset="0"/>
              </a:rPr>
              <a:t>Aziz o’quvchilar sizning anashunday yuksak ma’naviyat sohibi bo’lishingizni tilab, bugungi darsimizni boshlaymiz.</a:t>
            </a:r>
            <a:br/>
            <a:r>
              <a:rPr altLang="en-US" sz="3200" lang="en-US">
                <a:solidFill>
                  <a:srgbClr val="7030A0"/>
                </a:solidFill>
                <a:latin typeface="Times New Roman" pitchFamily="18" charset="0"/>
                <a:ea typeface="Times New Roman" pitchFamily="18" charset="0"/>
              </a:rPr>
              <a:t>Sinf o’quvchilari ikki guruhga bo’linadi. I guruh “mehr”	II guruh “oqibat” deb nomlanadi.</a:t>
            </a:r>
            <a:br/>
            <a:r>
              <a:rPr altLang="en-US" sz="3200" lang="en-US">
                <a:solidFill>
                  <a:srgbClr val="7030A0"/>
                </a:solidFill>
                <a:latin typeface="Times New Roman" pitchFamily="18" charset="0"/>
                <a:ea typeface="Times New Roman" pitchFamily="18" charset="0"/>
              </a:rPr>
              <a:t>O’quvchilarning dars davomidagi ishtiroki rag’bat kartochkalari yordamida baholab boriladi.</a:t>
            </a:r>
            <a:br/>
            <a:r>
              <a:rPr altLang="en-US" sz="3200" lang="en-US">
                <a:solidFill>
                  <a:srgbClr val="7030A0"/>
                </a:solidFill>
                <a:latin typeface="Times New Roman" pitchFamily="18" charset="0"/>
                <a:ea typeface="Times New Roman" pitchFamily="18" charset="0"/>
              </a:rPr>
              <a:t>	</a:t>
            </a:r>
            <a:r>
              <a:rPr altLang="en-US" b="1" sz="3200" lang="en-US">
                <a:solidFill>
                  <a:srgbClr val="00B0F0"/>
                </a:solidFill>
                <a:latin typeface="Times New Roman" pitchFamily="18" charset="0"/>
                <a:ea typeface="Times New Roman" pitchFamily="18" charset="0"/>
              </a:rPr>
              <a:t>II. O’tilgan mavzuni takrorlash:</a:t>
            </a:r>
            <a:r>
              <a:rPr altLang="en-US" sz="3200" lang="en-US">
                <a:solidFill>
                  <a:srgbClr val="7030A0"/>
                </a:solidFill>
                <a:latin typeface="Times New Roman" pitchFamily="18" charset="0"/>
                <a:ea typeface="Times New Roman" pitchFamily="18" charset="0"/>
              </a:rPr>
              <a:t>	O’tilgan mavzuni takrorlash domino o’yini orqali amalga oshiriladi. Bunda o’quvchilarga tarqatmalar tarqatiladi. Birinchi savolni o’qituvchi o’qiydi. Savolning javobi yozilgan tarqatma egasi, avval javobni keyin o’zining tarqatmadagi savolini o’qiydi.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sp>
        <p:nvSpPr>
          <p:cNvPr id="1048609" name=""/>
          <p:cNvSpPr/>
          <p:nvPr>
            <p:ph type="title" sz="full" idx="0"/>
          </p:nvPr>
        </p:nvSpPr>
        <p:spPr>
          <a:xfrm rot="0">
            <a:off x="0" y="0"/>
            <a:ext cx="9144000" cy="6858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algn="l" eaLnBrk="1" hangingPunct="1" latinLnBrk="1" lvl="0"/>
            <a:r>
              <a:rPr altLang="en-US" sz="3600" lang="en-US">
                <a:solidFill>
                  <a:srgbClr val="FF0000"/>
                </a:solidFill>
                <a:latin typeface="Times New Roman" pitchFamily="18" charset="0"/>
                <a:ea typeface="Times New Roman" pitchFamily="18" charset="0"/>
              </a:rPr>
              <a:t>Masalan:</a:t>
            </a:r>
            <a:br/>
            <a:r>
              <a:rPr altLang="en-US" sz="3600" lang="en-US">
                <a:solidFill>
                  <a:srgbClr val="7030A0"/>
                </a:solidFill>
                <a:latin typeface="Times New Roman" pitchFamily="18" charset="0"/>
                <a:ea typeface="Times New Roman" pitchFamily="18" charset="0"/>
              </a:rPr>
              <a:t>1-Savol</a:t>
            </a:r>
            <a:br/>
            <a:r>
              <a:rPr altLang="en-US" sz="3600" lang="en-US">
                <a:solidFill>
                  <a:srgbClr val="7030A0"/>
                </a:solidFill>
                <a:latin typeface="Times New Roman" pitchFamily="18" charset="0"/>
                <a:ea typeface="Times New Roman" pitchFamily="18" charset="0"/>
              </a:rPr>
              <a:t>Fitratning dramalarini ayting?</a:t>
            </a:r>
            <a:br/>
            <a:r>
              <a:rPr altLang="en-US" sz="3600" lang="en-US">
                <a:solidFill>
                  <a:srgbClr val="7030A0"/>
                </a:solidFill>
                <a:latin typeface="Times New Roman" pitchFamily="18" charset="0"/>
                <a:ea typeface="Times New Roman" pitchFamily="18" charset="0"/>
              </a:rPr>
              <a:t>2-tarqatma </a:t>
            </a:r>
            <a:br/>
            <a:r>
              <a:rPr altLang="en-US" sz="3600" lang="en-US">
                <a:solidFill>
                  <a:srgbClr val="7030A0"/>
                </a:solidFill>
                <a:latin typeface="Times New Roman" pitchFamily="18" charset="0"/>
                <a:ea typeface="Times New Roman" pitchFamily="18" charset="0"/>
              </a:rPr>
              <a:t>Javob: “Abulfayzxon”, “Chin sevish” </a:t>
            </a:r>
            <a:br/>
            <a:r>
              <a:rPr altLang="en-US" sz="3600" lang="en-US">
                <a:solidFill>
                  <a:srgbClr val="7030A0"/>
                </a:solidFill>
                <a:latin typeface="Times New Roman" pitchFamily="18" charset="0"/>
                <a:ea typeface="Times New Roman" pitchFamily="18" charset="0"/>
              </a:rPr>
              <a:t>Savol: “Eng eski turkiy adabiyot namunalari”, “sharq shaxmati” ushbu asarlar fitratning qanday asarlari hisoblanadi.</a:t>
            </a:r>
            <a:br/>
            <a:r>
              <a:rPr altLang="en-US" sz="3600" lang="en-US">
                <a:solidFill>
                  <a:srgbClr val="7030A0"/>
                </a:solidFill>
                <a:latin typeface="Times New Roman" pitchFamily="18" charset="0"/>
                <a:ea typeface="Times New Roman" pitchFamily="18" charset="0"/>
              </a:rPr>
              <a:t>Shundan so’ng o’quvchilar yod olgan sherlarini aytishadi.</a:t>
            </a:r>
            <a:br/>
            <a:endParaRPr altLang="en-US" sz="3600" lang="en-US">
              <a:latin typeface="Times New Roman" pitchFamily="18" charset="0"/>
              <a:ea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43" name=""/>
        <p:cNvGrpSpPr/>
        <p:nvPr/>
      </p:nvGrpSpPr>
      <p:grpSpPr>
        <a:xfrm rot="0">
          <a:off x="0" y="0"/>
          <a:ext cx="0" cy="0"/>
          <a:chOff x="0" y="0"/>
          <a:chExt cx="0" cy="0"/>
        </a:xfrm>
      </p:grpSpPr>
      <p:sp>
        <p:nvSpPr>
          <p:cNvPr id="1048610" name=""/>
          <p:cNvSpPr/>
          <p:nvPr>
            <p:ph type="title" sz="full" idx="0"/>
          </p:nvPr>
        </p:nvSpPr>
        <p:spPr>
          <a:xfrm rot="0">
            <a:off x="0" y="0"/>
            <a:ext cx="9144000" cy="6858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algn="l" eaLnBrk="1" hangingPunct="1" indent="106362" latinLnBrk="1" lvl="0"/>
            <a:r>
              <a:rPr altLang="en-US" b="1" sz="3500" lang="en-US">
                <a:solidFill>
                  <a:srgbClr val="00B0F0"/>
                </a:solidFill>
                <a:latin typeface="Times New Roman" pitchFamily="18" charset="0"/>
                <a:ea typeface="Calibri" pitchFamily="34" charset="0"/>
              </a:rPr>
              <a:t>III Yangi mavzu: </a:t>
            </a:r>
            <a:r>
              <a:rPr altLang="en-US" b="1" sz="3500" lang="en-US">
                <a:latin typeface="Times New Roman" pitchFamily="18" charset="0"/>
                <a:ea typeface="Calibri" pitchFamily="34" charset="0"/>
              </a:rPr>
              <a:t>	</a:t>
            </a:r>
            <a:r>
              <a:rPr altLang="en-US" sz="3500" lang="en-US">
                <a:solidFill>
                  <a:srgbClr val="7030A0"/>
                </a:solidFill>
                <a:latin typeface="Times New Roman" pitchFamily="18" charset="0"/>
                <a:ea typeface="Calibri" pitchFamily="34" charset="0"/>
              </a:rPr>
              <a:t>O’qituvchi yangi mavzuni tushuntiradi</a:t>
            </a:r>
            <a:br/>
            <a:r>
              <a:rPr altLang="en-US" b="1" sz="3500" lang="en-US">
                <a:solidFill>
                  <a:srgbClr val="FF0000"/>
                </a:solidFill>
                <a:latin typeface="Times New Roman" pitchFamily="18" charset="0"/>
                <a:ea typeface="Calibri" pitchFamily="34" charset="0"/>
              </a:rPr>
              <a:t>Tug’ilgan yili: </a:t>
            </a:r>
            <a:r>
              <a:rPr altLang="en-US" sz="3600" lang="en-US">
                <a:solidFill>
                  <a:srgbClr val="7030A0"/>
                </a:solidFill>
              </a:rPr>
              <a:t>G’afur G’ulom 1</a:t>
            </a:r>
            <a:r>
              <a:rPr altLang="en-US" sz="3500" lang="en-US">
                <a:solidFill>
                  <a:srgbClr val="7030A0"/>
                </a:solidFill>
                <a:latin typeface="Times New Roman" pitchFamily="18" charset="0"/>
                <a:ea typeface="Calibri" pitchFamily="34" charset="0"/>
              </a:rPr>
              <a:t>903- yil 10-may Toshkentning Qo’rg’ontegi mahallasida kambag’al oilada tug’ildi. Ota onasidan 9 yoshida yetim qolgan.</a:t>
            </a:r>
            <a:r>
              <a:rPr altLang="en-US" b="1" sz="3500" lang="en-US">
                <a:solidFill>
                  <a:srgbClr val="7030A0"/>
                </a:solidFill>
                <a:latin typeface="Times New Roman" pitchFamily="18" charset="0"/>
                <a:ea typeface="Calibri" pitchFamily="34" charset="0"/>
              </a:rPr>
              <a:t> </a:t>
            </a:r>
            <a:br/>
            <a:r>
              <a:rPr altLang="en-US" b="1" sz="3500" lang="en-US">
                <a:solidFill>
                  <a:srgbClr val="FF0000"/>
                </a:solidFill>
                <a:latin typeface="Times New Roman" pitchFamily="18" charset="0"/>
                <a:ea typeface="Calibri" pitchFamily="34" charset="0"/>
              </a:rPr>
              <a:t>Xat-savodini chiqargan joylar:</a:t>
            </a:r>
            <a:r>
              <a:rPr altLang="en-US" b="1" sz="3500" lang="en-US">
                <a:solidFill>
                  <a:srgbClr val="7030A0"/>
                </a:solidFill>
                <a:latin typeface="Times New Roman" pitchFamily="18" charset="0"/>
                <a:ea typeface="Calibri" pitchFamily="34" charset="0"/>
              </a:rPr>
              <a:t> </a:t>
            </a:r>
            <a:r>
              <a:rPr altLang="en-US" sz="3500" lang="en-US">
                <a:solidFill>
                  <a:srgbClr val="7030A0"/>
                </a:solidFill>
                <a:latin typeface="Times New Roman" pitchFamily="18" charset="0"/>
                <a:ea typeface="Calibri" pitchFamily="34" charset="0"/>
              </a:rPr>
              <a:t>Avval iptidoiy maktabda, qarindoshlarining ko’magi bilan rus tizim maktabida o’qiydi. Muallimlar tayyorlaydigan kurslarni bitirib maktablarda dars beradi. 1923-yildan yetim bolalar uyida tarbiyachi hatto bir muddat mudir bo’lib ham xizmat qiladi. </a:t>
            </a:r>
            <a:br/>
            <a:endParaRPr altLang="en-US" sz="3500" lang="en-US">
              <a:latin typeface="Times New Roman" pitchFamily="18" charset="0"/>
              <a:ea typeface="Times New Roman" pitchFamily="18" charset="0"/>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Слайд 1</dc:title>
  <dc:creator>ucer</dc:creator>
  <cp:lastModifiedBy>ucer</cp:lastModifiedBy>
  <dcterms:created xsi:type="dcterms:W3CDTF">2018-12-18T01:25:34Z</dcterms:created>
  <dcterms:modified xsi:type="dcterms:W3CDTF">2018-12-29T07:25:56Z</dcterms:modified>
</cp:coreProperties>
</file>