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9ea1bdfd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9ea1bdfd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9ea1bdfd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9ea1bdfd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9ea1bdfd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9ea1bdfd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9ea1bdfd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9ea1bdfd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db16eb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db16eb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abstract/document/5061929" TargetMode="External"/><Relationship Id="rId4" Type="http://schemas.openxmlformats.org/officeDocument/2006/relationships/hyperlink" Target="https://ieeexplore.ieee.org/xpl/conhome/5061887/proceeding" TargetMode="External"/><Relationship Id="rId5" Type="http://schemas.openxmlformats.org/officeDocument/2006/relationships/hyperlink" Target="https://www.researchgate.net/profile/Sangtae-Ha/publication/221245820_DiffQ_Practical_Differential_Backlog_Congestion_Control_for_Wireless_Networks/links/574b20e608ae5c51e29ea50c/DiffQ-Practical-Differential-Backlog-Congestion-Control-for-Wireless-Network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81900" y="217850"/>
            <a:ext cx="8288700" cy="24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CSE - 322</a:t>
            </a:r>
            <a:endParaRPr>
              <a:solidFill>
                <a:srgbClr val="A4C2F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Computer Networks Sessional</a:t>
            </a:r>
            <a:endParaRPr>
              <a:solidFill>
                <a:srgbClr val="A4C2F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50"/>
              <a:t>NS2 Project Proposal</a:t>
            </a:r>
            <a:endParaRPr b="1" i="1" sz="265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5"/>
            <a:ext cx="81231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9EAD3"/>
                </a:solidFill>
              </a:rPr>
              <a:t>Name: Abdus Samee</a:t>
            </a:r>
            <a:br>
              <a:rPr lang="en" sz="2100">
                <a:solidFill>
                  <a:srgbClr val="D9EAD3"/>
                </a:solidFill>
              </a:rPr>
            </a:br>
            <a:r>
              <a:rPr lang="en" sz="2100">
                <a:solidFill>
                  <a:srgbClr val="D9EAD3"/>
                </a:solidFill>
              </a:rPr>
              <a:t>ID: 1805021</a:t>
            </a:r>
            <a:endParaRPr sz="2100">
              <a:solidFill>
                <a:srgbClr val="D9EAD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9EAD3"/>
                </a:solidFill>
              </a:rPr>
              <a:t>Section: A1</a:t>
            </a:r>
            <a:endParaRPr sz="2100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1159300"/>
            <a:ext cx="8123100" cy="10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DiffQ: Practical Differential Backlog Congestion Control for Wireless Networks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</a:rPr>
              <a:t>Link to the Paper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788350" y="724200"/>
            <a:ext cx="4133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DiffQ: Practical Differential Backlog Congestion Control for Wireless Networks | IEEE Conference Publication | IEEE Xplore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Authors:</a:t>
            </a:r>
            <a:r>
              <a:rPr lang="en" sz="1400"/>
              <a:t> A.Warrier; S. Janakiraman; S. Ha; I. Rhee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Published In: </a:t>
            </a:r>
            <a:r>
              <a:rPr lang="en" sz="1200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INFOCOM 2009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r:id="rId5"/>
              </a:rPr>
              <a:t>PDF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</a:rPr>
              <a:t>Motivations</a:t>
            </a:r>
            <a:endParaRPr sz="3000">
              <a:solidFill>
                <a:srgbClr val="38761D"/>
              </a:solidFill>
            </a:endParaRPr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Tackle the flow in the middle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initial flow gets hindered at a node due to flows generated later 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fairness by proper distribution of the throughput in all of the 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 flows get disproportionately large amount of </a:t>
            </a:r>
            <a:r>
              <a:rPr lang="en"/>
              <a:t>bandwidth, many flows are starving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DiffQ Design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61275" y="1118500"/>
            <a:ext cx="18267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78575" y="1128400"/>
            <a:ext cx="159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Maintain a queue for each destination whose 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acket a node forwards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682838" y="1118500"/>
            <a:ext cx="18267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800138" y="1128400"/>
            <a:ext cx="159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A node delivers a packet or inserts it in FIFO order into the queue of destination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904425" y="1118500"/>
            <a:ext cx="18267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021725" y="1128400"/>
            <a:ext cx="159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A node also keeps track of the sizes of the destination queues of its neighbouring nodes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126000" y="1118500"/>
            <a:ext cx="18267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243300" y="1128400"/>
            <a:ext cx="159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Queue is updated twice: if a node receives a packet or it overhears a reception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386063" y="2801725"/>
            <a:ext cx="18267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503363" y="2811625"/>
            <a:ext cx="159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A queue differential is defined as: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QDi(d) = |Qi(d)|−|Qj (d)|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Qi(d) is destination queue of d at node i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662488" y="2801725"/>
            <a:ext cx="18267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779788" y="2811625"/>
            <a:ext cx="159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Set a priority based on this queue differential for the HOL packet of each destination queue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825338" y="2801725"/>
            <a:ext cx="1826700" cy="10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942638" y="2811625"/>
            <a:ext cx="159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Sender selects the HOL packet of highest priority and transmits it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0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Pseudocode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20500" y="558500"/>
            <a:ext cx="3929100" cy="193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Source Rate Control()</a:t>
            </a:r>
            <a:endParaRPr b="1" i="1" sz="16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 F = Destination of flow originating at this   node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2. qlen ←|Qi(F)|;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3. if qlen &gt; QUEUE THRESH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4. rate = rate/β;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5. else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6. rate = rate + α;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482200" y="558500"/>
            <a:ext cx="4069800" cy="4063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8.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On receiving packet P from local application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9. Encapsulate P with DiffQ header;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10. if P is the first packet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11. 	Create flow entry for P’s destination;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12. F ←Destination of P;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13. Enqueue P into Qi(F);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14.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On reception of packet P from node j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15. F ←Destination of P;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16. if F is this node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17. 	Decapsulate DiffQ Header;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18. 	Send it up to the application;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19. else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20.	if No flow entry exists for F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21. 		Create flow entry for F;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22. 	if node j is the routing next-hop for F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23. 		QDi(F) ←|Qi(F)|−|Qj (F)|;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24. 	else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25. 		Enqueue P into Qi(F);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20500" y="2571750"/>
            <a:ext cx="3929100" cy="2370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A64D79"/>
                </a:solidFill>
                <a:latin typeface="Proxima Nova"/>
                <a:ea typeface="Proxima Nova"/>
                <a:cs typeface="Proxima Nova"/>
                <a:sym typeface="Proxima Nova"/>
              </a:rPr>
              <a:t>Forwarder Algorithm()</a:t>
            </a:r>
            <a:endParaRPr b="1" i="1" sz="1600">
              <a:solidFill>
                <a:srgbClr val="A64D7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 Δ ←Number of priority levels supported by MAC;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2. D←Maximum per-dest queue size;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Flow Scheduling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4. F ←argmaxd QDi(d);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5. P ←HOL packet of Qi(F);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6. P.priority ←MAX( QDi(F ) D Δ, 0); P.qlen ←|Qi(F)|;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7. Transmit P;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