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>
        <p:scale>
          <a:sx n="96" d="100"/>
          <a:sy n="96" d="100"/>
        </p:scale>
        <p:origin x="-21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6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00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DD95-D7FC-4DF0-A5B3-7D15F2633B4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02E1-73ED-48FE-8360-11CAA565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EDD13-3A3F-7C18-9182-2BA40035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0" y="335528"/>
            <a:ext cx="9144000" cy="21504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AlgoExpert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CSE 326</a:t>
            </a:r>
            <a:br>
              <a:rPr lang="en-US" dirty="0"/>
            </a:br>
            <a:r>
              <a:rPr lang="en-US" sz="2200" dirty="0"/>
              <a:t>Information &amp; System Design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BPMN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B2FC7A-8567-55B8-2A07-1AA3B51E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7450" y="4371975"/>
            <a:ext cx="9144000" cy="3180935"/>
          </a:xfrm>
        </p:spPr>
        <p:txBody>
          <a:bodyPr>
            <a:normAutofit/>
          </a:bodyPr>
          <a:lstStyle/>
          <a:p>
            <a:r>
              <a:rPr lang="en-US" dirty="0"/>
              <a:t>1805001 – </a:t>
            </a:r>
            <a:r>
              <a:rPr lang="en-US" dirty="0" err="1"/>
              <a:t>Mehrab</a:t>
            </a:r>
            <a:r>
              <a:rPr lang="en-US" dirty="0"/>
              <a:t> Haque</a:t>
            </a:r>
          </a:p>
          <a:p>
            <a:r>
              <a:rPr lang="en-US" dirty="0"/>
              <a:t>1805003 – </a:t>
            </a:r>
            <a:r>
              <a:rPr lang="en-US" dirty="0" err="1"/>
              <a:t>Rabib</a:t>
            </a:r>
            <a:r>
              <a:rPr lang="en-US" dirty="0"/>
              <a:t> </a:t>
            </a:r>
            <a:r>
              <a:rPr lang="en-US" dirty="0" err="1"/>
              <a:t>Jahin</a:t>
            </a:r>
            <a:r>
              <a:rPr lang="en-US" dirty="0"/>
              <a:t> Ibn Momin</a:t>
            </a:r>
          </a:p>
          <a:p>
            <a:r>
              <a:rPr lang="en-US" dirty="0"/>
              <a:t>1805009 – Md. Zarzees Uddin Shah </a:t>
            </a:r>
          </a:p>
          <a:p>
            <a:r>
              <a:rPr lang="en-US" dirty="0"/>
              <a:t>1805015 – Ahmed </a:t>
            </a:r>
            <a:r>
              <a:rPr lang="en-US" dirty="0" err="1"/>
              <a:t>Mahir</a:t>
            </a:r>
            <a:r>
              <a:rPr lang="en-US" dirty="0"/>
              <a:t> Sultan Rumi</a:t>
            </a:r>
          </a:p>
          <a:p>
            <a:r>
              <a:rPr lang="en-US" dirty="0"/>
              <a:t>1805021 – Abdus Samee</a:t>
            </a:r>
          </a:p>
          <a:p>
            <a:r>
              <a:rPr lang="en-US" dirty="0"/>
              <a:t>1805024 – </a:t>
            </a:r>
            <a:r>
              <a:rPr lang="en-US" dirty="0" err="1"/>
              <a:t>Zannatul</a:t>
            </a:r>
            <a:r>
              <a:rPr lang="en-US" dirty="0"/>
              <a:t> Nayeem</a:t>
            </a:r>
          </a:p>
        </p:txBody>
      </p:sp>
    </p:spTree>
    <p:extLst>
      <p:ext uri="{BB962C8B-B14F-4D97-AF65-F5344CB8AC3E}">
        <p14:creationId xmlns:p14="http://schemas.microsoft.com/office/powerpoint/2010/main" val="10758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9C7D7-587E-237E-1D79-438A86E1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Recommendation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37BF9A0-EF54-C106-28F5-13F08E3C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7388"/>
            <a:ext cx="12191999" cy="4900612"/>
          </a:xfrm>
        </p:spPr>
      </p:pic>
    </p:spTree>
    <p:extLst>
      <p:ext uri="{BB962C8B-B14F-4D97-AF65-F5344CB8AC3E}">
        <p14:creationId xmlns:p14="http://schemas.microsoft.com/office/powerpoint/2010/main" val="212198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F6C7A-8B55-F2E2-F9A9-66FBACD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Recommendation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76F4BC1-B540-3222-D324-FA8354206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5275"/>
            <a:ext cx="12191999" cy="4872725"/>
          </a:xfrm>
        </p:spPr>
      </p:pic>
    </p:spTree>
    <p:extLst>
      <p:ext uri="{BB962C8B-B14F-4D97-AF65-F5344CB8AC3E}">
        <p14:creationId xmlns:p14="http://schemas.microsoft.com/office/powerpoint/2010/main" val="16290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83F2C-535C-A415-0C45-436202E3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Full BPMN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5BB8556-3B13-FB87-DE22-E3C420383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0385"/>
            <a:ext cx="12192000" cy="4877615"/>
          </a:xfrm>
        </p:spPr>
      </p:pic>
    </p:spTree>
    <p:extLst>
      <p:ext uri="{BB962C8B-B14F-4D97-AF65-F5344CB8AC3E}">
        <p14:creationId xmlns:p14="http://schemas.microsoft.com/office/powerpoint/2010/main" val="91143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414FC-9995-277F-8C8A-3F5578B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BPMN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2D6D31-B77C-BA6C-8311-062FE453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5393"/>
            <a:ext cx="12174700" cy="4902607"/>
          </a:xfrm>
        </p:spPr>
      </p:pic>
    </p:spTree>
    <p:extLst>
      <p:ext uri="{BB962C8B-B14F-4D97-AF65-F5344CB8AC3E}">
        <p14:creationId xmlns:p14="http://schemas.microsoft.com/office/powerpoint/2010/main" val="21836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0C003-5D2B-0E74-E7E6-862D85D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&amp; 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9B695-56B8-A6F6-150B-FD623EB9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9300"/>
            <a:ext cx="9613861" cy="39168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Content Creator/General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Subscription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Problemset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Problem View/Submit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Problem Creation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Problem &amp; User Stat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Recommendation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Problem Recommendation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Peer Recommendation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7AEFE-640E-5394-E1EF-4EA9CF0F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637422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1BECE9B-E67A-9BBC-C411-797E419B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4E44EF-6DBB-5A91-CD03-BEB1BFE5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44" y="1926574"/>
            <a:ext cx="12214944" cy="50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6E887-F78F-6350-801F-E916501C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913647"/>
          </a:xfrm>
        </p:spPr>
        <p:txBody>
          <a:bodyPr/>
          <a:lstStyle/>
          <a:p>
            <a:r>
              <a:rPr lang="en-US" dirty="0"/>
              <a:t>Content Creator/General User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EEE9288-5A3A-BC7E-FCC8-1C317BCCC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51036"/>
            <a:ext cx="12257271" cy="4906963"/>
          </a:xfrm>
        </p:spPr>
      </p:pic>
    </p:spTree>
    <p:extLst>
      <p:ext uri="{BB962C8B-B14F-4D97-AF65-F5344CB8AC3E}">
        <p14:creationId xmlns:p14="http://schemas.microsoft.com/office/powerpoint/2010/main" val="194831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4AFD2-FC0D-158A-C923-483E79C3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656472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42A06CD-36A7-82BF-C392-55E81AF68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0702"/>
            <a:ext cx="12192000" cy="5120782"/>
          </a:xfrm>
        </p:spPr>
      </p:pic>
    </p:spTree>
    <p:extLst>
      <p:ext uri="{BB962C8B-B14F-4D97-AF65-F5344CB8AC3E}">
        <p14:creationId xmlns:p14="http://schemas.microsoft.com/office/powerpoint/2010/main" val="216621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E0077-6B56-BBAF-AC40-CB72099D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225"/>
            <a:ext cx="10294182" cy="753228"/>
          </a:xfrm>
        </p:spPr>
        <p:txBody>
          <a:bodyPr>
            <a:normAutofit/>
          </a:bodyPr>
          <a:lstStyle/>
          <a:p>
            <a:r>
              <a:rPr lang="en-US" dirty="0"/>
              <a:t>Problem View &amp; Submit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5CF8C9B-AB6E-9687-D88A-7A08D613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84793"/>
            <a:ext cx="12192000" cy="4982744"/>
          </a:xfrm>
        </p:spPr>
      </p:pic>
    </p:spTree>
    <p:extLst>
      <p:ext uri="{BB962C8B-B14F-4D97-AF65-F5344CB8AC3E}">
        <p14:creationId xmlns:p14="http://schemas.microsoft.com/office/powerpoint/2010/main" val="135084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4610A-1C4B-48C9-56F0-1A54C9DA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90550"/>
            <a:ext cx="9613861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Creation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18F352F-BBB6-E1DC-14BC-4581F572A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0826"/>
            <a:ext cx="12192000" cy="4968077"/>
          </a:xfrm>
        </p:spPr>
      </p:pic>
    </p:spTree>
    <p:extLst>
      <p:ext uri="{BB962C8B-B14F-4D97-AF65-F5344CB8AC3E}">
        <p14:creationId xmlns:p14="http://schemas.microsoft.com/office/powerpoint/2010/main" val="239573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1CC4C-7648-D1A7-36EF-0507CA84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28650"/>
            <a:ext cx="10294183" cy="685800"/>
          </a:xfrm>
        </p:spPr>
        <p:txBody>
          <a:bodyPr/>
          <a:lstStyle/>
          <a:p>
            <a:r>
              <a:rPr lang="en-US" dirty="0"/>
              <a:t>Problem &amp; User Stat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8B9634-04E1-0B4B-14EE-1F83945C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0E6429-54C5-0A93-EB85-37FAF745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29" y="1990165"/>
            <a:ext cx="12213429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5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88</Words>
  <Application>Microsoft Office PowerPoint</Application>
  <PresentationFormat>Custom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AlgoExpert CSE 326 Information &amp; System Design  BPMN diagram</vt:lpstr>
      <vt:lpstr>Full BPMN Diagram</vt:lpstr>
      <vt:lpstr>Pools &amp; Lanes</vt:lpstr>
      <vt:lpstr>Admin</vt:lpstr>
      <vt:lpstr>Content Creator/General User</vt:lpstr>
      <vt:lpstr>Subscription</vt:lpstr>
      <vt:lpstr>Problem View &amp; Submit Solution</vt:lpstr>
      <vt:lpstr>Problem Creation</vt:lpstr>
      <vt:lpstr>Problem &amp; User Stat</vt:lpstr>
      <vt:lpstr>Problem Recommendation</vt:lpstr>
      <vt:lpstr>Peer Recommendation</vt:lpstr>
      <vt:lpstr> Full BPMN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AlgoExpert CSE 326 Information &amp; System Design  BPMN diagram</dc:title>
  <dc:creator>1805009 - Md. Zarzees Uddin Shah Chowdhury</dc:creator>
  <cp:lastModifiedBy>Asus</cp:lastModifiedBy>
  <cp:revision>7</cp:revision>
  <dcterms:created xsi:type="dcterms:W3CDTF">2022-12-12T17:34:59Z</dcterms:created>
  <dcterms:modified xsi:type="dcterms:W3CDTF">2023-03-03T10:01:41Z</dcterms:modified>
</cp:coreProperties>
</file>