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d1b9e7889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d1b9e7889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d1b9e7889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d1b9e7889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d1b9e7889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d1b9e7889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d1bdd055a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d1bdd055a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d1b9e7889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d1b9e7889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d1b9e7889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d1b9e7889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d1b9e7889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d1b9e7889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d1b9e7889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d1b9e7889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d1b9e7889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d1b9e7889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d1b9e7889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d1b9e7889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d1b9e7889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d1b9e7889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d1b9e7889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d1b9e7889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Relationship Id="rId5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3E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61925"/>
            <a:ext cx="8520600" cy="253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"/>
              <a:t>CSE - 326</a:t>
            </a:r>
            <a:endParaRPr baseline="-25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"/>
              <a:t>Information System Design</a:t>
            </a:r>
            <a:endParaRPr baseline="-25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AlgoLytic Mock UI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20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1805001 - Md. Mehrab Haque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1805003 - Rabib Jahin Ibn Momin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1805009 - MD. Zarzees Uddin Shah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1805015 - Ahmed Mahir Sultan Rumi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1805021 - Abdus Samee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1805024 - Zannatul Naim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600" y="292525"/>
            <a:ext cx="1898700" cy="17274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3E3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93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Content Creation</a:t>
            </a:r>
            <a:endParaRPr sz="2100"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9000" y="666125"/>
            <a:ext cx="6188538" cy="417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3E3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93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Create a Coding Problem</a:t>
            </a:r>
            <a:endParaRPr sz="2100"/>
          </a:p>
        </p:txBody>
      </p:sp>
      <p:pic>
        <p:nvPicPr>
          <p:cNvPr id="125" name="Google Shape;12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575" y="738150"/>
            <a:ext cx="6909361" cy="417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3E3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93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Create a Lecture</a:t>
            </a:r>
            <a:endParaRPr sz="2100"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8425" y="809250"/>
            <a:ext cx="6227063" cy="4114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2725" y="809250"/>
            <a:ext cx="7084449" cy="4114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29075" y="809250"/>
            <a:ext cx="6313626" cy="411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3E3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93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Admin Panel</a:t>
            </a:r>
            <a:endParaRPr sz="2100"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0200" y="666125"/>
            <a:ext cx="5887848" cy="417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3E3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113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Home</a:t>
            </a:r>
            <a:endParaRPr sz="21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6838" y="627625"/>
            <a:ext cx="6090333" cy="41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3E3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93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Problem Pool</a:t>
            </a:r>
            <a:endParaRPr sz="2100"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8625" y="666125"/>
            <a:ext cx="6230496" cy="417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0347" y="666125"/>
            <a:ext cx="6227065" cy="4170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3E3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93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Coding Problem</a:t>
            </a:r>
            <a:endParaRPr sz="2100"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7025" y="666125"/>
            <a:ext cx="6035040" cy="417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7026" y="695013"/>
            <a:ext cx="6035040" cy="4114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67025" y="666125"/>
            <a:ext cx="6035049" cy="417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67024" y="672150"/>
            <a:ext cx="6035040" cy="4160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3E3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93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User Profile and Notifications</a:t>
            </a:r>
            <a:endParaRPr sz="2100"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200" y="666125"/>
            <a:ext cx="6188538" cy="417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5200" y="666125"/>
            <a:ext cx="6188538" cy="417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3E3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93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User Progress</a:t>
            </a:r>
            <a:endParaRPr sz="2100"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8175" y="666125"/>
            <a:ext cx="5957226" cy="431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3E3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93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Recommendations</a:t>
            </a:r>
            <a:endParaRPr sz="2100"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0650" y="666125"/>
            <a:ext cx="5678144" cy="417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0524" y="666125"/>
            <a:ext cx="5678424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60524" y="666125"/>
            <a:ext cx="5678424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3E3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0"/>
          <p:cNvPicPr preferRelativeResize="0"/>
          <p:nvPr/>
        </p:nvPicPr>
        <p:blipFill rotWithShape="1">
          <a:blip r:embed="rId3">
            <a:alphaModFix/>
          </a:blip>
          <a:srcRect b="999" l="0" r="0" t="999"/>
          <a:stretch/>
        </p:blipFill>
        <p:spPr>
          <a:xfrm>
            <a:off x="1571444" y="783575"/>
            <a:ext cx="6227063" cy="411479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93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Learn</a:t>
            </a:r>
            <a:endParaRPr sz="2100"/>
          </a:p>
        </p:txBody>
      </p:sp>
      <p:pic>
        <p:nvPicPr>
          <p:cNvPr id="106" name="Google Shape;106;p20"/>
          <p:cNvPicPr preferRelativeResize="0"/>
          <p:nvPr/>
        </p:nvPicPr>
        <p:blipFill rotWithShape="1">
          <a:blip r:embed="rId4">
            <a:alphaModFix/>
          </a:blip>
          <a:srcRect b="999" l="0" r="0" t="999"/>
          <a:stretch/>
        </p:blipFill>
        <p:spPr>
          <a:xfrm>
            <a:off x="1571444" y="783575"/>
            <a:ext cx="6227063" cy="4114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76011" y="783575"/>
            <a:ext cx="6217921" cy="411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3E3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93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Subscription</a:t>
            </a:r>
            <a:endParaRPr sz="2100"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0200" y="666125"/>
            <a:ext cx="6188538" cy="417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