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1931dafe2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1931dafe2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1931dafe2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1931dafe2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1931dafe2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1931dafe2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3d6582afa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3d6582af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1931dafe2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1931dafe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1931dafe2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1931dafe2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144725"/>
            <a:ext cx="7801500" cy="24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AlgoExpert</a:t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CSE - 326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Information &amp; System Design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FFFF00"/>
                </a:solidFill>
              </a:rPr>
              <a:t>SCOPE FIXATION</a:t>
            </a:r>
            <a:endParaRPr sz="2750">
              <a:solidFill>
                <a:srgbClr val="FFFF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8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1805001 - Md. Mehrab Haque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1805003 - Rabib Jahin Ibn Momin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1805009 - MD. Zarzees Uddin Shah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1805015 - Ahmed Mahir Sultan Rumi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1805021 - Abdus Samee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1805024 - Zannatul Naim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What is AlgoExpert?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AlgoExpert is a platform for software engineers to efficiently </a:t>
            </a:r>
            <a:r>
              <a:rPr lang="en"/>
              <a:t>prepare themselves for technical interviews. It allows the users to work through various problems in computer science and ace their coding interviews.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platform suggests a user a problem based on their performance and keeps track of their problem solving history. Users can practice problems of different difficulty levels and track their progress.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Why AlgoExpert?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2E9"/>
              </a:buClr>
              <a:buSzPts val="1800"/>
              <a:buChar char="❏"/>
            </a:pPr>
            <a:r>
              <a:rPr lang="en"/>
              <a:t>An interview platform solely dedicated for software engineering aspirants.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2E9"/>
              </a:buClr>
              <a:buSzPts val="1800"/>
              <a:buChar char="❏"/>
            </a:pPr>
            <a:r>
              <a:rPr lang="en"/>
              <a:t>Having a detailed knowledge of the current level of a programmer is quite necessary to efficiently put effort in the correct areas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2E9"/>
              </a:buClr>
              <a:buSzPts val="1800"/>
              <a:buChar char="❏"/>
            </a:pPr>
            <a:r>
              <a:rPr lang="en"/>
              <a:t>Makes the users aware of their strength and weakness in particular types of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2E9"/>
              </a:buClr>
              <a:buSzPts val="1800"/>
              <a:buChar char="❏"/>
            </a:pPr>
            <a:r>
              <a:rPr lang="en"/>
              <a:t>Allows</a:t>
            </a:r>
            <a:r>
              <a:rPr lang="en"/>
              <a:t> an user to get acquainted with the important and famous algorithms based on the popularity.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2E9"/>
              </a:buClr>
              <a:buSzPts val="1800"/>
              <a:buChar char="❏"/>
            </a:pPr>
            <a:r>
              <a:rPr lang="en"/>
              <a:t>A good educational platform and helpful for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2E9"/>
              </a:buClr>
              <a:buSzPts val="1800"/>
              <a:buChar char="❏"/>
            </a:pPr>
            <a:r>
              <a:rPr lang="en"/>
              <a:t>Free.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Features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Set of problems of different difficulty levels: easy, medium, hard.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Algorithmic, Puzzles, competitive, and interactive problems are available.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Problem recommendation system.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Suggests a user problems based on their performance and popularity.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Track the problem solving progress.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platform intends to show the user his/her regularity of solving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Editorial section for the problems.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Textual and video solutions are available.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2625" y="516950"/>
            <a:ext cx="482917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Exclusion List</a:t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/>
              <a:t>Algorithmic problems,  Brainteasers , Interactive problems and many more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/>
              <a:t>User recommendation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/>
              <a:t>Progress tracking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/>
              <a:t>Solution and discussion forum</a:t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Char char="●"/>
            </a:pPr>
            <a:r>
              <a:rPr lang="en"/>
              <a:t>Mock Interview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Char char="●"/>
            </a:pPr>
            <a:r>
              <a:rPr lang="en"/>
              <a:t>Payment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Char char="●"/>
            </a:pPr>
            <a:r>
              <a:rPr lang="en"/>
              <a:t>Competitive contests</a:t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Inclusion List</a:t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Constraints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Users are required to have access to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Requirement of large amount of user generated data for analytics outcome.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Contents are needed to be updated on regular basis for user retention.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