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0" r:id="rId1"/>
  </p:sldMasterIdLst>
  <p:notesMasterIdLst>
    <p:notesMasterId r:id="rId10"/>
  </p:notesMasterIdLst>
  <p:sldIdLst>
    <p:sldId id="4379" r:id="rId2"/>
    <p:sldId id="4386" r:id="rId3"/>
    <p:sldId id="4383" r:id="rId4"/>
    <p:sldId id="4384" r:id="rId5"/>
    <p:sldId id="4387" r:id="rId6"/>
    <p:sldId id="4392" r:id="rId7"/>
    <p:sldId id="4397" r:id="rId8"/>
    <p:sldId id="4398" r:id="rId9"/>
  </p:sldIdLst>
  <p:sldSz cx="24377650" cy="13716000"/>
  <p:notesSz cx="6858000" cy="9144000"/>
  <p:defaultTex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15:guide id="52" pos="7678" userDrawn="1">
          <p15:clr>
            <a:srgbClr val="A4A3A4"/>
          </p15:clr>
        </p15:guide>
        <p15:guide id="53" orient="horz" pos="432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11111"/>
    <a:srgbClr val="9E0202"/>
    <a:srgbClr val="F1EEF4"/>
    <a:srgbClr val="5693D7"/>
    <a:srgbClr val="BDDB90"/>
    <a:srgbClr val="337EBF"/>
    <a:srgbClr val="FAE28A"/>
    <a:srgbClr val="8F5722"/>
    <a:srgbClr val="6C421D"/>
    <a:srgbClr val="FFC48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13DE93F-D6AB-4126-8EB8-D4384D0DCC2D}" v="183" dt="2025-08-26T16:27:41.950"/>
  </p1510:revLst>
</p1510:revInfo>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130" autoAdjust="0"/>
    <p:restoredTop sz="38338" autoAdjust="0"/>
  </p:normalViewPr>
  <p:slideViewPr>
    <p:cSldViewPr snapToGrid="0" snapToObjects="1">
      <p:cViewPr>
        <p:scale>
          <a:sx n="28" d="100"/>
          <a:sy n="28" d="100"/>
        </p:scale>
        <p:origin x="316" y="12"/>
      </p:cViewPr>
      <p:guideLst>
        <p:guide pos="7678"/>
        <p:guide orient="horz" pos="4320"/>
      </p:guideLst>
    </p:cSldViewPr>
  </p:slideViewPr>
  <p:notesTextViewPr>
    <p:cViewPr>
      <p:scale>
        <a:sx n="20" d="100"/>
        <a:sy n="20" d="100"/>
      </p:scale>
      <p:origin x="0" y="0"/>
    </p:cViewPr>
  </p:notesTextViewPr>
  <p:sorterViewPr>
    <p:cViewPr varScale="1">
      <p:scale>
        <a:sx n="1" d="1"/>
        <a:sy n="1" d="1"/>
      </p:scale>
      <p:origin x="0" y="0"/>
    </p:cViewPr>
  </p:sorterViewPr>
  <p:notesViewPr>
    <p:cSldViewPr snapToGrid="0" snapToObjects="1"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Lato Light" panose="020F0302020204030203" pitchFamily="34" charset="77"/>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Lato Light" panose="020F0302020204030203" pitchFamily="34" charset="77"/>
              </a:defRPr>
            </a:lvl1pPr>
          </a:lstStyle>
          <a:p>
            <a:fld id="{EFC10EE1-B198-C942-8235-326C972CBB30}" type="datetimeFigureOut">
              <a:rPr lang="en-US" smtClean="0"/>
              <a:pPr/>
              <a:t>8/24/2025</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Lato Light" panose="020F0302020204030203" pitchFamily="34" charset="77"/>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Lato Light" panose="020F0302020204030203" pitchFamily="34" charset="77"/>
              </a:defRPr>
            </a:lvl1pPr>
          </a:lstStyle>
          <a:p>
            <a:fld id="{006BE02D-20C0-F840-AFAC-BEA99C74FDC2}" type="slidenum">
              <a:rPr lang="en-US" smtClean="0"/>
              <a:pPr/>
              <a:t>‹#›</a:t>
            </a:fld>
            <a:endParaRPr lang="en-US" dirty="0"/>
          </a:p>
        </p:txBody>
      </p:sp>
    </p:spTree>
    <p:extLst>
      <p:ext uri="{BB962C8B-B14F-4D97-AF65-F5344CB8AC3E}">
        <p14:creationId xmlns:p14="http://schemas.microsoft.com/office/powerpoint/2010/main" val="3463289142"/>
      </p:ext>
    </p:extLst>
  </p:cSld>
  <p:clrMap bg1="lt1" tx1="dk1" bg2="lt2" tx2="dk2" accent1="accent1" accent2="accent2" accent3="accent3" accent4="accent4" accent5="accent5" accent6="accent6" hlink="hlink" folHlink="folHlink"/>
  <p:notesStyle>
    <a:lvl1pPr marL="0" algn="l" defTabSz="914217" rtl="0" eaLnBrk="1" latinLnBrk="0" hangingPunct="1">
      <a:defRPr sz="2400" b="0" i="0" kern="1200">
        <a:solidFill>
          <a:schemeClr val="tx1"/>
        </a:solidFill>
        <a:latin typeface="Lato Light" panose="020F0302020204030203" pitchFamily="34" charset="77"/>
        <a:ea typeface="+mn-ea"/>
        <a:cs typeface="+mn-cs"/>
      </a:defRPr>
    </a:lvl1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261165"/>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5964" y="730251"/>
            <a:ext cx="21025723" cy="265112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675964" y="3651250"/>
            <a:ext cx="21025723" cy="870267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675964" y="12712701"/>
            <a:ext cx="5484971" cy="730250"/>
          </a:xfrm>
          <a:prstGeom prst="rect">
            <a:avLst/>
          </a:prstGeom>
        </p:spPr>
        <p:txBody>
          <a:bodyPr vert="horz" lIns="91440" tIns="45720" rIns="91440" bIns="45720" rtlCol="0" anchor="ctr"/>
          <a:lstStyle>
            <a:lvl1pPr algn="l">
              <a:defRPr sz="2399">
                <a:solidFill>
                  <a:schemeClr val="tx1">
                    <a:tint val="75000"/>
                  </a:schemeClr>
                </a:solidFill>
              </a:defRPr>
            </a:lvl1pPr>
          </a:lstStyle>
          <a:p>
            <a:fld id="{C764DE79-268F-4C1A-8933-263129D2AF90}" type="datetimeFigureOut">
              <a:rPr lang="en-US" dirty="0"/>
              <a:t>8/24/2025</a:t>
            </a:fld>
            <a:endParaRPr lang="en-US" dirty="0"/>
          </a:p>
        </p:txBody>
      </p:sp>
      <p:sp>
        <p:nvSpPr>
          <p:cNvPr id="5" name="Footer Placeholder 4"/>
          <p:cNvSpPr>
            <a:spLocks noGrp="1"/>
          </p:cNvSpPr>
          <p:nvPr>
            <p:ph type="ftr" sz="quarter" idx="3"/>
          </p:nvPr>
        </p:nvSpPr>
        <p:spPr>
          <a:xfrm>
            <a:off x="8075097" y="12712701"/>
            <a:ext cx="8227457" cy="730250"/>
          </a:xfrm>
          <a:prstGeom prst="rect">
            <a:avLst/>
          </a:prstGeom>
        </p:spPr>
        <p:txBody>
          <a:bodyPr vert="horz" lIns="91440" tIns="45720" rIns="91440" bIns="45720" rtlCol="0" anchor="ctr"/>
          <a:lstStyle>
            <a:lvl1pPr algn="ctr">
              <a:defRPr sz="2399">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7216715" y="12712701"/>
            <a:ext cx="5484971" cy="730250"/>
          </a:xfrm>
          <a:prstGeom prst="rect">
            <a:avLst/>
          </a:prstGeom>
        </p:spPr>
        <p:txBody>
          <a:bodyPr vert="horz" lIns="91440" tIns="45720" rIns="91440" bIns="45720" rtlCol="0" anchor="ctr"/>
          <a:lstStyle>
            <a:lvl1pPr algn="r">
              <a:defRPr sz="2399">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1631059664"/>
      </p:ext>
    </p:extLst>
  </p:cSld>
  <p:clrMap bg1="lt1" tx1="dk1" bg2="lt2" tx2="dk2" accent1="accent1" accent2="accent2" accent3="accent3" accent4="accent4" accent5="accent5" accent6="accent6" hlink="hlink" folHlink="folHlink"/>
  <p:sldLayoutIdLst>
    <p:sldLayoutId id="2147483977" r:id="rId1"/>
  </p:sldLayoutIdLst>
  <p:hf hdr="0" ftr="0" dt="0"/>
  <p:txStyles>
    <p:titleStyle>
      <a:lvl1pPr algn="l" defTabSz="1828343" rtl="0" eaLnBrk="1" latinLnBrk="0" hangingPunct="1">
        <a:lnSpc>
          <a:spcPct val="90000"/>
        </a:lnSpc>
        <a:spcBef>
          <a:spcPct val="0"/>
        </a:spcBef>
        <a:buNone/>
        <a:defRPr sz="8798" kern="1200">
          <a:solidFill>
            <a:schemeClr val="tx1"/>
          </a:solidFill>
          <a:latin typeface="+mj-lt"/>
          <a:ea typeface="+mj-ea"/>
          <a:cs typeface="+mj-cs"/>
        </a:defRPr>
      </a:lvl1pPr>
    </p:titleStyle>
    <p:bodyStyle>
      <a:lvl1pPr marL="0" indent="0" algn="l" defTabSz="1828343" rtl="0" eaLnBrk="1" latinLnBrk="0" hangingPunct="1">
        <a:lnSpc>
          <a:spcPct val="90000"/>
        </a:lnSpc>
        <a:spcBef>
          <a:spcPts val="2000"/>
        </a:spcBef>
        <a:buFont typeface="Arial" panose="020B0604020202020204" pitchFamily="34" charset="0"/>
        <a:buNone/>
        <a:defRPr sz="5599" kern="1200">
          <a:solidFill>
            <a:schemeClr val="tx1"/>
          </a:solidFill>
          <a:latin typeface="+mn-lt"/>
          <a:ea typeface="+mn-ea"/>
          <a:cs typeface="+mn-cs"/>
        </a:defRPr>
      </a:lvl1pPr>
      <a:lvl2pPr marL="914171" indent="0" algn="l" defTabSz="1828343" rtl="0" eaLnBrk="1" latinLnBrk="0" hangingPunct="1">
        <a:lnSpc>
          <a:spcPct val="90000"/>
        </a:lnSpc>
        <a:spcBef>
          <a:spcPts val="1000"/>
        </a:spcBef>
        <a:buFont typeface="Arial" panose="020B0604020202020204" pitchFamily="34" charset="0"/>
        <a:buNone/>
        <a:defRPr sz="4799" kern="1200">
          <a:solidFill>
            <a:schemeClr val="tx1"/>
          </a:solidFill>
          <a:latin typeface="+mn-lt"/>
          <a:ea typeface="+mn-ea"/>
          <a:cs typeface="+mn-cs"/>
        </a:defRPr>
      </a:lvl2pPr>
      <a:lvl3pPr marL="1828343" indent="0" algn="l" defTabSz="1828343" rtl="0" eaLnBrk="1" latinLnBrk="0" hangingPunct="1">
        <a:lnSpc>
          <a:spcPct val="90000"/>
        </a:lnSpc>
        <a:spcBef>
          <a:spcPts val="1000"/>
        </a:spcBef>
        <a:buFont typeface="Arial" panose="020B0604020202020204" pitchFamily="34" charset="0"/>
        <a:buNone/>
        <a:defRPr sz="3999" kern="1200">
          <a:solidFill>
            <a:schemeClr val="tx1"/>
          </a:solidFill>
          <a:latin typeface="+mn-lt"/>
          <a:ea typeface="+mn-ea"/>
          <a:cs typeface="+mn-cs"/>
        </a:defRPr>
      </a:lvl3pPr>
      <a:lvl4pPr marL="2742514" indent="0" algn="l" defTabSz="1828343" rtl="0" eaLnBrk="1" latinLnBrk="0" hangingPunct="1">
        <a:lnSpc>
          <a:spcPct val="90000"/>
        </a:lnSpc>
        <a:spcBef>
          <a:spcPts val="1000"/>
        </a:spcBef>
        <a:buFont typeface="Arial" panose="020B0604020202020204" pitchFamily="34" charset="0"/>
        <a:buNone/>
        <a:defRPr sz="3599" kern="1200">
          <a:solidFill>
            <a:schemeClr val="tx1"/>
          </a:solidFill>
          <a:latin typeface="+mn-lt"/>
          <a:ea typeface="+mn-ea"/>
          <a:cs typeface="+mn-cs"/>
        </a:defRPr>
      </a:lvl4pPr>
      <a:lvl5pPr marL="3656685" indent="0" algn="l" defTabSz="1828343" rtl="0" eaLnBrk="1" latinLnBrk="0" hangingPunct="1">
        <a:lnSpc>
          <a:spcPct val="90000"/>
        </a:lnSpc>
        <a:spcBef>
          <a:spcPts val="1000"/>
        </a:spcBef>
        <a:buFont typeface="Arial" panose="020B0604020202020204" pitchFamily="34" charset="0"/>
        <a:buNone/>
        <a:defRPr sz="3599" kern="1200">
          <a:solidFill>
            <a:schemeClr val="tx1"/>
          </a:solidFill>
          <a:latin typeface="+mn-lt"/>
          <a:ea typeface="+mn-ea"/>
          <a:cs typeface="+mn-cs"/>
        </a:defRPr>
      </a:lvl5pPr>
      <a:lvl6pPr marL="5027943"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6pPr>
      <a:lvl7pPr marL="5942114"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7pPr>
      <a:lvl8pPr marL="6856286"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8pPr>
      <a:lvl9pPr marL="7770457"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9pPr>
    </p:bodyStyle>
    <p:otherStyle>
      <a:defPPr>
        <a:defRPr lang="en-US"/>
      </a:defPPr>
      <a:lvl1pPr marL="0" algn="l" defTabSz="1828343" rtl="0" eaLnBrk="1" latinLnBrk="0" hangingPunct="1">
        <a:defRPr sz="3599" kern="1200">
          <a:solidFill>
            <a:schemeClr val="tx1"/>
          </a:solidFill>
          <a:latin typeface="+mn-lt"/>
          <a:ea typeface="+mn-ea"/>
          <a:cs typeface="+mn-cs"/>
        </a:defRPr>
      </a:lvl1pPr>
      <a:lvl2pPr marL="914171" algn="l" defTabSz="1828343" rtl="0" eaLnBrk="1" latinLnBrk="0" hangingPunct="1">
        <a:defRPr sz="3599" kern="1200">
          <a:solidFill>
            <a:schemeClr val="tx1"/>
          </a:solidFill>
          <a:latin typeface="+mn-lt"/>
          <a:ea typeface="+mn-ea"/>
          <a:cs typeface="+mn-cs"/>
        </a:defRPr>
      </a:lvl2pPr>
      <a:lvl3pPr marL="1828343" algn="l" defTabSz="1828343" rtl="0" eaLnBrk="1" latinLnBrk="0" hangingPunct="1">
        <a:defRPr sz="3599" kern="1200">
          <a:solidFill>
            <a:schemeClr val="tx1"/>
          </a:solidFill>
          <a:latin typeface="+mn-lt"/>
          <a:ea typeface="+mn-ea"/>
          <a:cs typeface="+mn-cs"/>
        </a:defRPr>
      </a:lvl3pPr>
      <a:lvl4pPr marL="2742514" algn="l" defTabSz="1828343" rtl="0" eaLnBrk="1" latinLnBrk="0" hangingPunct="1">
        <a:defRPr sz="3599" kern="1200">
          <a:solidFill>
            <a:schemeClr val="tx1"/>
          </a:solidFill>
          <a:latin typeface="+mn-lt"/>
          <a:ea typeface="+mn-ea"/>
          <a:cs typeface="+mn-cs"/>
        </a:defRPr>
      </a:lvl4pPr>
      <a:lvl5pPr marL="3656686" algn="l" defTabSz="1828343" rtl="0" eaLnBrk="1" latinLnBrk="0" hangingPunct="1">
        <a:defRPr sz="3599" kern="1200">
          <a:solidFill>
            <a:schemeClr val="tx1"/>
          </a:solidFill>
          <a:latin typeface="+mn-lt"/>
          <a:ea typeface="+mn-ea"/>
          <a:cs typeface="+mn-cs"/>
        </a:defRPr>
      </a:lvl5pPr>
      <a:lvl6pPr marL="4570857" algn="l" defTabSz="1828343" rtl="0" eaLnBrk="1" latinLnBrk="0" hangingPunct="1">
        <a:defRPr sz="3599" kern="1200">
          <a:solidFill>
            <a:schemeClr val="tx1"/>
          </a:solidFill>
          <a:latin typeface="+mn-lt"/>
          <a:ea typeface="+mn-ea"/>
          <a:cs typeface="+mn-cs"/>
        </a:defRPr>
      </a:lvl6pPr>
      <a:lvl7pPr marL="5485028" algn="l" defTabSz="1828343" rtl="0" eaLnBrk="1" latinLnBrk="0" hangingPunct="1">
        <a:defRPr sz="3599" kern="1200">
          <a:solidFill>
            <a:schemeClr val="tx1"/>
          </a:solidFill>
          <a:latin typeface="+mn-lt"/>
          <a:ea typeface="+mn-ea"/>
          <a:cs typeface="+mn-cs"/>
        </a:defRPr>
      </a:lvl7pPr>
      <a:lvl8pPr marL="6399200" algn="l" defTabSz="1828343" rtl="0" eaLnBrk="1" latinLnBrk="0" hangingPunct="1">
        <a:defRPr sz="3599" kern="1200">
          <a:solidFill>
            <a:schemeClr val="tx1"/>
          </a:solidFill>
          <a:latin typeface="+mn-lt"/>
          <a:ea typeface="+mn-ea"/>
          <a:cs typeface="+mn-cs"/>
        </a:defRPr>
      </a:lvl8pPr>
      <a:lvl9pPr marL="7313371" algn="l" defTabSz="1828343" rtl="0" eaLnBrk="1" latinLnBrk="0" hangingPunct="1">
        <a:defRPr sz="35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uadroTexto 350">
            <a:extLst>
              <a:ext uri="{FF2B5EF4-FFF2-40B4-BE49-F238E27FC236}">
                <a16:creationId xmlns:a16="http://schemas.microsoft.com/office/drawing/2014/main" id="{EB85846B-B4DD-D346-BE0C-37F878C3F360}"/>
              </a:ext>
            </a:extLst>
          </p:cNvPr>
          <p:cNvSpPr txBox="1"/>
          <p:nvPr/>
        </p:nvSpPr>
        <p:spPr>
          <a:xfrm>
            <a:off x="1719660" y="841186"/>
            <a:ext cx="7763664" cy="1015663"/>
          </a:xfrm>
          <a:prstGeom prst="rect">
            <a:avLst/>
          </a:prstGeom>
          <a:noFill/>
        </p:spPr>
        <p:txBody>
          <a:bodyPr wrap="none" rtlCol="0">
            <a:spAutoFit/>
          </a:bodyPr>
          <a:lstStyle/>
          <a:p>
            <a:pPr algn="ctr"/>
            <a:r>
              <a:rPr lang="en-US" sz="6000" b="1" dirty="0">
                <a:solidFill>
                  <a:schemeClr val="tx2">
                    <a:lumMod val="75000"/>
                  </a:schemeClr>
                </a:solidFill>
                <a:latin typeface="Modern No. 20" panose="02070704070505020303" pitchFamily="18" charset="0"/>
              </a:rPr>
              <a:t>Next Hikes IT Solutions</a:t>
            </a:r>
            <a:endParaRPr lang="en-IN" sz="6000" b="1" dirty="0">
              <a:solidFill>
                <a:schemeClr val="tx2">
                  <a:lumMod val="75000"/>
                </a:schemeClr>
              </a:solidFill>
              <a:latin typeface="Modern No. 20" panose="02070704070505020303" pitchFamily="18" charset="0"/>
            </a:endParaRPr>
          </a:p>
        </p:txBody>
      </p:sp>
      <p:sp>
        <p:nvSpPr>
          <p:cNvPr id="2" name="CuadroTexto 350">
            <a:extLst>
              <a:ext uri="{FF2B5EF4-FFF2-40B4-BE49-F238E27FC236}">
                <a16:creationId xmlns:a16="http://schemas.microsoft.com/office/drawing/2014/main" id="{2ED95800-1158-3C41-811F-282F447B451B}"/>
              </a:ext>
            </a:extLst>
          </p:cNvPr>
          <p:cNvSpPr txBox="1"/>
          <p:nvPr/>
        </p:nvSpPr>
        <p:spPr>
          <a:xfrm>
            <a:off x="812858" y="2383810"/>
            <a:ext cx="14781208" cy="3631763"/>
          </a:xfrm>
          <a:prstGeom prst="rect">
            <a:avLst/>
          </a:prstGeom>
          <a:noFill/>
        </p:spPr>
        <p:txBody>
          <a:bodyPr wrap="square" rtlCol="0">
            <a:spAutoFit/>
          </a:bodyPr>
          <a:lstStyle/>
          <a:p>
            <a:r>
              <a:rPr lang="en-US" sz="11500" b="1" dirty="0">
                <a:solidFill>
                  <a:schemeClr val="tx2"/>
                </a:solidFill>
                <a:latin typeface="Poppins" pitchFamily="2" charset="77"/>
                <a:ea typeface="Lato Heavy" charset="0"/>
                <a:cs typeface="Poppins" pitchFamily="2" charset="77"/>
              </a:rPr>
              <a:t>Python Calculator with GUI</a:t>
            </a:r>
          </a:p>
        </p:txBody>
      </p:sp>
      <p:sp>
        <p:nvSpPr>
          <p:cNvPr id="3" name="CuadroTexto 351">
            <a:extLst>
              <a:ext uri="{FF2B5EF4-FFF2-40B4-BE49-F238E27FC236}">
                <a16:creationId xmlns:a16="http://schemas.microsoft.com/office/drawing/2014/main" id="{BA20F42C-740F-8E4C-0479-0914C534FBA9}"/>
              </a:ext>
            </a:extLst>
          </p:cNvPr>
          <p:cNvSpPr txBox="1"/>
          <p:nvPr/>
        </p:nvSpPr>
        <p:spPr>
          <a:xfrm>
            <a:off x="1998032" y="6318288"/>
            <a:ext cx="11260768" cy="2554545"/>
          </a:xfrm>
          <a:prstGeom prst="rect">
            <a:avLst/>
          </a:prstGeom>
          <a:noFill/>
        </p:spPr>
        <p:txBody>
          <a:bodyPr wrap="square" rtlCol="0">
            <a:spAutoFit/>
          </a:bodyPr>
          <a:lstStyle/>
          <a:p>
            <a:r>
              <a:rPr lang="en-US" sz="4000" dirty="0">
                <a:solidFill>
                  <a:schemeClr val="tx1">
                    <a:lumMod val="50000"/>
                  </a:schemeClr>
                </a:solidFill>
              </a:rPr>
              <a:t>The goal of this project is to create a functional and user-friendly calculator using Python’s </a:t>
            </a:r>
            <a:r>
              <a:rPr lang="en-US" sz="4000" dirty="0" err="1">
                <a:solidFill>
                  <a:schemeClr val="tx1">
                    <a:lumMod val="50000"/>
                  </a:schemeClr>
                </a:solidFill>
              </a:rPr>
              <a:t>Tkinter</a:t>
            </a:r>
            <a:r>
              <a:rPr lang="en-US" sz="4000" dirty="0">
                <a:solidFill>
                  <a:schemeClr val="tx1">
                    <a:lumMod val="50000"/>
                  </a:schemeClr>
                </a:solidFill>
              </a:rPr>
              <a:t> library for the graphical user interface (GUI), and Handle mathematical expressions and operation efficiently.</a:t>
            </a:r>
            <a:endParaRPr lang="en-IN" sz="4000" dirty="0">
              <a:solidFill>
                <a:schemeClr val="tx1">
                  <a:lumMod val="50000"/>
                </a:schemeClr>
              </a:solidFill>
            </a:endParaRPr>
          </a:p>
        </p:txBody>
      </p:sp>
      <p:pic>
        <p:nvPicPr>
          <p:cNvPr id="4" name="Picture 3">
            <a:extLst>
              <a:ext uri="{FF2B5EF4-FFF2-40B4-BE49-F238E27FC236}">
                <a16:creationId xmlns:a16="http://schemas.microsoft.com/office/drawing/2014/main" id="{5F0D4C3C-C7A5-4B8C-A240-B62E40FECD2D}"/>
              </a:ext>
            </a:extLst>
          </p:cNvPr>
          <p:cNvPicPr>
            <a:picLocks noChangeAspect="1"/>
          </p:cNvPicPr>
          <p:nvPr/>
        </p:nvPicPr>
        <p:blipFill rotWithShape="1">
          <a:blip r:embed="rId2">
            <a:extLst>
              <a:ext uri="{28A0092B-C50C-407E-A947-70E740481C1C}">
                <a14:useLocalDpi xmlns:a14="http://schemas.microsoft.com/office/drawing/2010/main" val="0"/>
              </a:ext>
            </a:extLst>
          </a:blip>
          <a:srcRect l="8082" t="30096" r="69222" b="32100"/>
          <a:stretch/>
        </p:blipFill>
        <p:spPr>
          <a:xfrm>
            <a:off x="855032" y="495531"/>
            <a:ext cx="1143000" cy="1155510"/>
          </a:xfrm>
          <a:prstGeom prst="rect">
            <a:avLst/>
          </a:prstGeom>
        </p:spPr>
      </p:pic>
      <p:sp>
        <p:nvSpPr>
          <p:cNvPr id="5" name="Rectangle 4">
            <a:extLst>
              <a:ext uri="{FF2B5EF4-FFF2-40B4-BE49-F238E27FC236}">
                <a16:creationId xmlns:a16="http://schemas.microsoft.com/office/drawing/2014/main" id="{32DB2033-6C6D-3A34-85BA-109BD668E464}"/>
              </a:ext>
            </a:extLst>
          </p:cNvPr>
          <p:cNvSpPr/>
          <p:nvPr/>
        </p:nvSpPr>
        <p:spPr>
          <a:xfrm>
            <a:off x="464312" y="12487145"/>
            <a:ext cx="2719014" cy="646331"/>
          </a:xfrm>
          <a:prstGeom prst="rect">
            <a:avLst/>
          </a:prstGeom>
        </p:spPr>
        <p:txBody>
          <a:bodyPr wrap="none">
            <a:spAutoFit/>
          </a:bodyPr>
          <a:lstStyle/>
          <a:p>
            <a:r>
              <a:rPr lang="en-US" b="1" dirty="0" err="1">
                <a:solidFill>
                  <a:srgbClr val="111111"/>
                </a:solidFill>
                <a:latin typeface="Modern No. 20" panose="02070704070505020303" pitchFamily="18" charset="0"/>
              </a:rPr>
              <a:t>Abdus</a:t>
            </a:r>
            <a:r>
              <a:rPr lang="en-US" b="1" dirty="0">
                <a:solidFill>
                  <a:srgbClr val="111111"/>
                </a:solidFill>
                <a:latin typeface="Modern No. 20" panose="02070704070505020303" pitchFamily="18" charset="0"/>
              </a:rPr>
              <a:t> </a:t>
            </a:r>
            <a:r>
              <a:rPr lang="en-US" b="1" dirty="0" err="1">
                <a:solidFill>
                  <a:srgbClr val="111111"/>
                </a:solidFill>
                <a:latin typeface="Modern No. 20" panose="02070704070505020303" pitchFamily="18" charset="0"/>
              </a:rPr>
              <a:t>Samad</a:t>
            </a:r>
            <a:endParaRPr lang="en-IN" b="1" dirty="0">
              <a:solidFill>
                <a:srgbClr val="111111"/>
              </a:solidFill>
              <a:latin typeface="Modern No. 20" panose="02070704070505020303" pitchFamily="18" charset="0"/>
            </a:endParaRPr>
          </a:p>
        </p:txBody>
      </p:sp>
      <p:cxnSp>
        <p:nvCxnSpPr>
          <p:cNvPr id="6" name="Conector recto 70">
            <a:extLst>
              <a:ext uri="{FF2B5EF4-FFF2-40B4-BE49-F238E27FC236}">
                <a16:creationId xmlns:a16="http://schemas.microsoft.com/office/drawing/2014/main" id="{29C0621E-A73B-A757-B446-43A50D64E757}"/>
              </a:ext>
            </a:extLst>
          </p:cNvPr>
          <p:cNvCxnSpPr>
            <a:cxnSpLocks/>
          </p:cNvCxnSpPr>
          <p:nvPr/>
        </p:nvCxnSpPr>
        <p:spPr>
          <a:xfrm>
            <a:off x="428617" y="13160032"/>
            <a:ext cx="7498681" cy="0"/>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BD8C879E-E2EA-0AD5-CEE5-2D3C4510C0F2}"/>
              </a:ext>
            </a:extLst>
          </p:cNvPr>
          <p:cNvPicPr>
            <a:picLocks noChangeAspect="1"/>
          </p:cNvPicPr>
          <p:nvPr/>
        </p:nvPicPr>
        <p:blipFill>
          <a:blip r:embed="rId3"/>
          <a:stretch>
            <a:fillRect/>
          </a:stretch>
        </p:blipFill>
        <p:spPr>
          <a:xfrm rot="266652">
            <a:off x="14809377" y="1132630"/>
            <a:ext cx="8229494" cy="10656000"/>
          </a:xfrm>
          <a:prstGeom prst="roundRect">
            <a:avLst>
              <a:gd name="adj" fmla="val 3889"/>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2482097432"/>
      </p:ext>
    </p:extLst>
  </p:cSld>
  <p:clrMapOvr>
    <a:masterClrMapping/>
  </p:clrMapOvr>
  <mc:AlternateContent xmlns:mc="http://schemas.openxmlformats.org/markup-compatibility/2006">
    <mc:Choice xmlns:p14="http://schemas.microsoft.com/office/powerpoint/2010/main" Requires="p14">
      <p:transition spd="slow" p14:dur="2250">
        <p:split orient="vert"/>
      </p:transition>
    </mc:Choice>
    <mc:Fallback>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2548B697-EF17-9CDD-AAE9-53F55918ADC5}"/>
              </a:ext>
            </a:extLst>
          </p:cNvPr>
          <p:cNvPicPr>
            <a:picLocks noChangeAspect="1"/>
          </p:cNvPicPr>
          <p:nvPr/>
        </p:nvPicPr>
        <p:blipFill>
          <a:blip r:embed="rId2">
            <a:alphaModFix amt="35000"/>
          </a:blip>
          <a:srcRect t="7207"/>
          <a:stretch>
            <a:fillRect/>
          </a:stretch>
        </p:blipFill>
        <p:spPr>
          <a:xfrm>
            <a:off x="9985489" y="4759853"/>
            <a:ext cx="4849812" cy="6397499"/>
          </a:xfrm>
          <a:prstGeom prst="rect">
            <a:avLst/>
          </a:prstGeom>
        </p:spPr>
      </p:pic>
      <p:sp>
        <p:nvSpPr>
          <p:cNvPr id="44" name="CuadroTexto 350">
            <a:extLst>
              <a:ext uri="{FF2B5EF4-FFF2-40B4-BE49-F238E27FC236}">
                <a16:creationId xmlns:a16="http://schemas.microsoft.com/office/drawing/2014/main" id="{EB85846B-B4DD-D346-BE0C-37F878C3F360}"/>
              </a:ext>
            </a:extLst>
          </p:cNvPr>
          <p:cNvSpPr txBox="1"/>
          <p:nvPr/>
        </p:nvSpPr>
        <p:spPr>
          <a:xfrm>
            <a:off x="4326784" y="1046901"/>
            <a:ext cx="15724177" cy="1323439"/>
          </a:xfrm>
          <a:prstGeom prst="rect">
            <a:avLst/>
          </a:prstGeom>
          <a:noFill/>
        </p:spPr>
        <p:txBody>
          <a:bodyPr wrap="none" rtlCol="0">
            <a:spAutoFit/>
          </a:bodyPr>
          <a:lstStyle/>
          <a:p>
            <a:pPr algn="ctr"/>
            <a:r>
              <a:rPr lang="en-US" sz="8000" b="1" dirty="0">
                <a:solidFill>
                  <a:schemeClr val="tx2"/>
                </a:solidFill>
                <a:latin typeface="Poppins" pitchFamily="2" charset="77"/>
                <a:ea typeface="Lato Heavy" charset="0"/>
                <a:cs typeface="Poppins" pitchFamily="2" charset="77"/>
              </a:rPr>
              <a:t>Functions Used In The Project </a:t>
            </a:r>
          </a:p>
        </p:txBody>
      </p:sp>
      <p:sp>
        <p:nvSpPr>
          <p:cNvPr id="45" name="CuadroTexto 351">
            <a:extLst>
              <a:ext uri="{FF2B5EF4-FFF2-40B4-BE49-F238E27FC236}">
                <a16:creationId xmlns:a16="http://schemas.microsoft.com/office/drawing/2014/main" id="{14CCF53B-4E8A-804A-9EAC-C1FF6A3EC7E9}"/>
              </a:ext>
            </a:extLst>
          </p:cNvPr>
          <p:cNvSpPr txBox="1"/>
          <p:nvPr/>
        </p:nvSpPr>
        <p:spPr>
          <a:xfrm>
            <a:off x="2668308" y="2383311"/>
            <a:ext cx="19041035" cy="1200329"/>
          </a:xfrm>
          <a:prstGeom prst="rect">
            <a:avLst/>
          </a:prstGeom>
          <a:noFill/>
        </p:spPr>
        <p:txBody>
          <a:bodyPr wrap="square" rtlCol="0">
            <a:spAutoFit/>
          </a:bodyPr>
          <a:lstStyle/>
          <a:p>
            <a:pPr algn="ctr"/>
            <a:r>
              <a:rPr lang="en-US" dirty="0"/>
              <a:t>This calculator performs basic operations like addition, subtraction, multiplication, division along with scientific functions such as sin, cos and tan.</a:t>
            </a:r>
            <a:endParaRPr lang="en-US" dirty="0">
              <a:latin typeface="Lato Light" panose="020F0502020204030203" pitchFamily="34" charset="0"/>
              <a:ea typeface="Lato Light" panose="020F0502020204030203" pitchFamily="34" charset="0"/>
              <a:cs typeface="Lato Light" panose="020F0502020204030203" pitchFamily="34" charset="0"/>
            </a:endParaRPr>
          </a:p>
        </p:txBody>
      </p:sp>
      <p:sp>
        <p:nvSpPr>
          <p:cNvPr id="42" name="Freeform 41">
            <a:extLst>
              <a:ext uri="{FF2B5EF4-FFF2-40B4-BE49-F238E27FC236}">
                <a16:creationId xmlns:a16="http://schemas.microsoft.com/office/drawing/2014/main" id="{B2164207-AC5E-684E-8982-D61978349B92}"/>
              </a:ext>
            </a:extLst>
          </p:cNvPr>
          <p:cNvSpPr>
            <a:spLocks noChangeArrowheads="1"/>
          </p:cNvSpPr>
          <p:nvPr/>
        </p:nvSpPr>
        <p:spPr bwMode="auto">
          <a:xfrm>
            <a:off x="9985489" y="4140682"/>
            <a:ext cx="4849812" cy="690784"/>
          </a:xfrm>
          <a:custGeom>
            <a:avLst/>
            <a:gdLst>
              <a:gd name="T0" fmla="*/ 813 w 814"/>
              <a:gd name="T1" fmla="*/ 117 h 126"/>
              <a:gd name="T2" fmla="*/ 813 w 814"/>
              <a:gd name="T3" fmla="*/ 117 h 126"/>
              <a:gd name="T4" fmla="*/ 721 w 814"/>
              <a:gd name="T5" fmla="*/ 0 h 126"/>
              <a:gd name="T6" fmla="*/ 721 w 814"/>
              <a:gd name="T7" fmla="*/ 0 h 126"/>
              <a:gd name="T8" fmla="*/ 92 w 814"/>
              <a:gd name="T9" fmla="*/ 0 h 126"/>
              <a:gd name="T10" fmla="*/ 92 w 814"/>
              <a:gd name="T11" fmla="*/ 0 h 126"/>
              <a:gd name="T12" fmla="*/ 0 w 814"/>
              <a:gd name="T13" fmla="*/ 117 h 126"/>
              <a:gd name="T14" fmla="*/ 0 w 814"/>
              <a:gd name="T15" fmla="*/ 125 h 126"/>
              <a:gd name="T16" fmla="*/ 813 w 814"/>
              <a:gd name="T17" fmla="*/ 125 h 126"/>
              <a:gd name="T18" fmla="*/ 813 w 814"/>
              <a:gd name="T19" fmla="*/ 117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14" h="126">
                <a:moveTo>
                  <a:pt x="813" y="117"/>
                </a:moveTo>
                <a:lnTo>
                  <a:pt x="813" y="117"/>
                </a:lnTo>
                <a:cubicBezTo>
                  <a:pt x="813" y="50"/>
                  <a:pt x="771" y="0"/>
                  <a:pt x="721" y="0"/>
                </a:cubicBezTo>
                <a:lnTo>
                  <a:pt x="721" y="0"/>
                </a:lnTo>
                <a:cubicBezTo>
                  <a:pt x="92" y="0"/>
                  <a:pt x="92" y="0"/>
                  <a:pt x="92" y="0"/>
                </a:cubicBezTo>
                <a:lnTo>
                  <a:pt x="92" y="0"/>
                </a:lnTo>
                <a:cubicBezTo>
                  <a:pt x="42" y="0"/>
                  <a:pt x="0" y="50"/>
                  <a:pt x="0" y="117"/>
                </a:cubicBezTo>
                <a:cubicBezTo>
                  <a:pt x="0" y="125"/>
                  <a:pt x="0" y="125"/>
                  <a:pt x="0" y="125"/>
                </a:cubicBezTo>
                <a:cubicBezTo>
                  <a:pt x="813" y="125"/>
                  <a:pt x="813" y="125"/>
                  <a:pt x="813" y="125"/>
                </a:cubicBezTo>
                <a:lnTo>
                  <a:pt x="813" y="117"/>
                </a:lnTo>
              </a:path>
            </a:pathLst>
          </a:custGeom>
          <a:solidFill>
            <a:srgbClr val="6A6762"/>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MX"/>
          </a:p>
        </p:txBody>
      </p:sp>
      <p:sp>
        <p:nvSpPr>
          <p:cNvPr id="43" name="Freeform 42">
            <a:extLst>
              <a:ext uri="{FF2B5EF4-FFF2-40B4-BE49-F238E27FC236}">
                <a16:creationId xmlns:a16="http://schemas.microsoft.com/office/drawing/2014/main" id="{37A259AF-ADCC-D546-ADAE-924D589DC859}"/>
              </a:ext>
            </a:extLst>
          </p:cNvPr>
          <p:cNvSpPr>
            <a:spLocks noChangeArrowheads="1"/>
          </p:cNvSpPr>
          <p:nvPr/>
        </p:nvSpPr>
        <p:spPr bwMode="auto">
          <a:xfrm>
            <a:off x="9985489" y="11066328"/>
            <a:ext cx="4849812" cy="643136"/>
          </a:xfrm>
          <a:custGeom>
            <a:avLst/>
            <a:gdLst>
              <a:gd name="T0" fmla="*/ 0 w 814"/>
              <a:gd name="T1" fmla="*/ 9 h 119"/>
              <a:gd name="T2" fmla="*/ 0 w 814"/>
              <a:gd name="T3" fmla="*/ 9 h 119"/>
              <a:gd name="T4" fmla="*/ 92 w 814"/>
              <a:gd name="T5" fmla="*/ 118 h 119"/>
              <a:gd name="T6" fmla="*/ 721 w 814"/>
              <a:gd name="T7" fmla="*/ 118 h 119"/>
              <a:gd name="T8" fmla="*/ 813 w 814"/>
              <a:gd name="T9" fmla="*/ 9 h 119"/>
              <a:gd name="T10" fmla="*/ 813 w 814"/>
              <a:gd name="T11" fmla="*/ 0 h 119"/>
              <a:gd name="T12" fmla="*/ 0 w 814"/>
              <a:gd name="T13" fmla="*/ 0 h 119"/>
              <a:gd name="T14" fmla="*/ 0 w 814"/>
              <a:gd name="T15" fmla="*/ 9 h 1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4" h="119">
                <a:moveTo>
                  <a:pt x="0" y="9"/>
                </a:moveTo>
                <a:lnTo>
                  <a:pt x="0" y="9"/>
                </a:lnTo>
                <a:cubicBezTo>
                  <a:pt x="0" y="67"/>
                  <a:pt x="42" y="118"/>
                  <a:pt x="92" y="118"/>
                </a:cubicBezTo>
                <a:cubicBezTo>
                  <a:pt x="721" y="118"/>
                  <a:pt x="721" y="118"/>
                  <a:pt x="721" y="118"/>
                </a:cubicBezTo>
                <a:cubicBezTo>
                  <a:pt x="771" y="118"/>
                  <a:pt x="813" y="67"/>
                  <a:pt x="813" y="9"/>
                </a:cubicBezTo>
                <a:cubicBezTo>
                  <a:pt x="813" y="0"/>
                  <a:pt x="813" y="0"/>
                  <a:pt x="813" y="0"/>
                </a:cubicBezTo>
                <a:cubicBezTo>
                  <a:pt x="0" y="0"/>
                  <a:pt x="0" y="0"/>
                  <a:pt x="0" y="0"/>
                </a:cubicBezTo>
                <a:lnTo>
                  <a:pt x="0" y="9"/>
                </a:lnTo>
              </a:path>
            </a:pathLst>
          </a:custGeom>
          <a:solidFill>
            <a:srgbClr val="6A6762"/>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MX"/>
          </a:p>
        </p:txBody>
      </p:sp>
      <p:sp>
        <p:nvSpPr>
          <p:cNvPr id="2" name="Rounded Rectangle 1">
            <a:extLst>
              <a:ext uri="{FF2B5EF4-FFF2-40B4-BE49-F238E27FC236}">
                <a16:creationId xmlns:a16="http://schemas.microsoft.com/office/drawing/2014/main" id="{BA923A1C-2E15-A448-A61A-99A06B97E55D}"/>
              </a:ext>
            </a:extLst>
          </p:cNvPr>
          <p:cNvSpPr/>
          <p:nvPr/>
        </p:nvSpPr>
        <p:spPr>
          <a:xfrm>
            <a:off x="11807878" y="4444607"/>
            <a:ext cx="1244968" cy="151940"/>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7EEF54B5-4651-BB47-A909-727320036E03}"/>
              </a:ext>
            </a:extLst>
          </p:cNvPr>
          <p:cNvSpPr/>
          <p:nvPr/>
        </p:nvSpPr>
        <p:spPr>
          <a:xfrm>
            <a:off x="12297730" y="11229635"/>
            <a:ext cx="334282" cy="334282"/>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CuadroTexto 395">
            <a:extLst>
              <a:ext uri="{FF2B5EF4-FFF2-40B4-BE49-F238E27FC236}">
                <a16:creationId xmlns:a16="http://schemas.microsoft.com/office/drawing/2014/main" id="{A7A2023E-B79C-C743-B568-EA6CC25F8284}"/>
              </a:ext>
            </a:extLst>
          </p:cNvPr>
          <p:cNvSpPr txBox="1"/>
          <p:nvPr/>
        </p:nvSpPr>
        <p:spPr>
          <a:xfrm>
            <a:off x="15144723" y="7492724"/>
            <a:ext cx="4621652" cy="646331"/>
          </a:xfrm>
          <a:prstGeom prst="rect">
            <a:avLst/>
          </a:prstGeom>
          <a:noFill/>
        </p:spPr>
        <p:txBody>
          <a:bodyPr wrap="square" rtlCol="0">
            <a:spAutoFit/>
          </a:bodyPr>
          <a:lstStyle/>
          <a:p>
            <a:r>
              <a:rPr lang="en-US" b="1" dirty="0">
                <a:solidFill>
                  <a:schemeClr val="tx2"/>
                </a:solidFill>
                <a:latin typeface="Poppins SemiBold" pitchFamily="2" charset="77"/>
                <a:ea typeface="Lato Semibold" panose="020F0502020204030203" pitchFamily="34" charset="0"/>
                <a:cs typeface="Poppins SemiBold" pitchFamily="2" charset="77"/>
              </a:rPr>
              <a:t>Cosine(Cos)</a:t>
            </a:r>
          </a:p>
        </p:txBody>
      </p:sp>
      <p:sp>
        <p:nvSpPr>
          <p:cNvPr id="67" name="TextBox 134">
            <a:extLst>
              <a:ext uri="{FF2B5EF4-FFF2-40B4-BE49-F238E27FC236}">
                <a16:creationId xmlns:a16="http://schemas.microsoft.com/office/drawing/2014/main" id="{59D909FE-9A98-DF4B-989B-B83D474EB8D6}"/>
              </a:ext>
            </a:extLst>
          </p:cNvPr>
          <p:cNvSpPr txBox="1"/>
          <p:nvPr/>
        </p:nvSpPr>
        <p:spPr>
          <a:xfrm>
            <a:off x="15144722" y="8111629"/>
            <a:ext cx="7220434" cy="523220"/>
          </a:xfrm>
          <a:prstGeom prst="rect">
            <a:avLst/>
          </a:prstGeom>
          <a:noFill/>
        </p:spPr>
        <p:txBody>
          <a:bodyPr wrap="square" rtlCol="0">
            <a:spAutoFit/>
          </a:bodyPr>
          <a:lstStyle/>
          <a:p>
            <a:r>
              <a:rPr lang="en-US" sz="2800" dirty="0">
                <a:latin typeface="Lato Light" panose="020F0502020204030203" pitchFamily="34" charset="0"/>
                <a:ea typeface="Lato Light" panose="020F0502020204030203" pitchFamily="34" charset="0"/>
                <a:cs typeface="Lato Light" panose="020F0502020204030203" pitchFamily="34" charset="0"/>
              </a:rPr>
              <a:t>Calculates the cosine of an angle (in radians).</a:t>
            </a:r>
          </a:p>
        </p:txBody>
      </p:sp>
      <p:sp>
        <p:nvSpPr>
          <p:cNvPr id="64" name="CuadroTexto 395">
            <a:extLst>
              <a:ext uri="{FF2B5EF4-FFF2-40B4-BE49-F238E27FC236}">
                <a16:creationId xmlns:a16="http://schemas.microsoft.com/office/drawing/2014/main" id="{4D49AA47-831D-004B-9382-4139CCDE7883}"/>
              </a:ext>
            </a:extLst>
          </p:cNvPr>
          <p:cNvSpPr txBox="1"/>
          <p:nvPr/>
        </p:nvSpPr>
        <p:spPr>
          <a:xfrm>
            <a:off x="6667986" y="10204929"/>
            <a:ext cx="2830056" cy="646331"/>
          </a:xfrm>
          <a:prstGeom prst="rect">
            <a:avLst/>
          </a:prstGeom>
          <a:noFill/>
        </p:spPr>
        <p:txBody>
          <a:bodyPr wrap="square" rtlCol="0">
            <a:spAutoFit/>
          </a:bodyPr>
          <a:lstStyle/>
          <a:p>
            <a:r>
              <a:rPr lang="en-US" b="1" dirty="0">
                <a:solidFill>
                  <a:schemeClr val="tx2"/>
                </a:solidFill>
                <a:latin typeface="Poppins SemiBold" pitchFamily="2" charset="77"/>
                <a:ea typeface="Lato Semibold" panose="020F0502020204030203" pitchFamily="34" charset="0"/>
                <a:cs typeface="Poppins SemiBold" pitchFamily="2" charset="77"/>
              </a:rPr>
              <a:t>Division(/)</a:t>
            </a:r>
          </a:p>
        </p:txBody>
      </p:sp>
      <p:sp>
        <p:nvSpPr>
          <p:cNvPr id="65" name="TextBox 140">
            <a:extLst>
              <a:ext uri="{FF2B5EF4-FFF2-40B4-BE49-F238E27FC236}">
                <a16:creationId xmlns:a16="http://schemas.microsoft.com/office/drawing/2014/main" id="{9C872D9E-0D32-0A4E-B9B9-6E0A54AB91C5}"/>
              </a:ext>
            </a:extLst>
          </p:cNvPr>
          <p:cNvSpPr txBox="1"/>
          <p:nvPr/>
        </p:nvSpPr>
        <p:spPr>
          <a:xfrm>
            <a:off x="3827229" y="10866825"/>
            <a:ext cx="6452533" cy="523220"/>
          </a:xfrm>
          <a:prstGeom prst="rect">
            <a:avLst/>
          </a:prstGeom>
          <a:noFill/>
        </p:spPr>
        <p:txBody>
          <a:bodyPr wrap="square" rtlCol="0">
            <a:spAutoFit/>
          </a:bodyPr>
          <a:lstStyle/>
          <a:p>
            <a:r>
              <a:rPr lang="en-US" sz="2800" dirty="0">
                <a:latin typeface="Lato Light" panose="020F0502020204030203" pitchFamily="34" charset="0"/>
                <a:ea typeface="Lato Light" panose="020F0502020204030203" pitchFamily="34" charset="0"/>
                <a:cs typeface="Lato Light" panose="020F0502020204030203" pitchFamily="34" charset="0"/>
              </a:rPr>
              <a:t>For dividing one number by another.</a:t>
            </a:r>
          </a:p>
        </p:txBody>
      </p:sp>
      <p:cxnSp>
        <p:nvCxnSpPr>
          <p:cNvPr id="68" name="Conector recto 3">
            <a:extLst>
              <a:ext uri="{FF2B5EF4-FFF2-40B4-BE49-F238E27FC236}">
                <a16:creationId xmlns:a16="http://schemas.microsoft.com/office/drawing/2014/main" id="{DD7E3267-1998-3742-BBD1-F2409D4F512E}"/>
              </a:ext>
            </a:extLst>
          </p:cNvPr>
          <p:cNvCxnSpPr>
            <a:cxnSpLocks/>
          </p:cNvCxnSpPr>
          <p:nvPr/>
        </p:nvCxnSpPr>
        <p:spPr>
          <a:xfrm>
            <a:off x="15172432" y="9240656"/>
            <a:ext cx="7498681" cy="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70" name="Conector recto 70">
            <a:extLst>
              <a:ext uri="{FF2B5EF4-FFF2-40B4-BE49-F238E27FC236}">
                <a16:creationId xmlns:a16="http://schemas.microsoft.com/office/drawing/2014/main" id="{AE7FDA7D-3A92-0E41-8051-10733887CDDA}"/>
              </a:ext>
            </a:extLst>
          </p:cNvPr>
          <p:cNvCxnSpPr>
            <a:cxnSpLocks/>
          </p:cNvCxnSpPr>
          <p:nvPr/>
        </p:nvCxnSpPr>
        <p:spPr>
          <a:xfrm>
            <a:off x="15172432" y="7371522"/>
            <a:ext cx="7498681" cy="0"/>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78" name="CuadroTexto 395">
            <a:extLst>
              <a:ext uri="{FF2B5EF4-FFF2-40B4-BE49-F238E27FC236}">
                <a16:creationId xmlns:a16="http://schemas.microsoft.com/office/drawing/2014/main" id="{3101DC54-FC60-5A41-9D5F-B93E81AAE1A5}"/>
              </a:ext>
            </a:extLst>
          </p:cNvPr>
          <p:cNvSpPr txBox="1"/>
          <p:nvPr/>
        </p:nvSpPr>
        <p:spPr>
          <a:xfrm flipH="1">
            <a:off x="4742670" y="4831466"/>
            <a:ext cx="4621652" cy="646331"/>
          </a:xfrm>
          <a:prstGeom prst="rect">
            <a:avLst/>
          </a:prstGeom>
          <a:noFill/>
        </p:spPr>
        <p:txBody>
          <a:bodyPr wrap="square" rtlCol="0">
            <a:spAutoFit/>
          </a:bodyPr>
          <a:lstStyle/>
          <a:p>
            <a:pPr algn="r"/>
            <a:r>
              <a:rPr lang="en-US" b="1" dirty="0">
                <a:solidFill>
                  <a:schemeClr val="tx2"/>
                </a:solidFill>
                <a:latin typeface="Poppins SemiBold" pitchFamily="2" charset="77"/>
                <a:ea typeface="Lato Semibold" panose="020F0502020204030203" pitchFamily="34" charset="0"/>
                <a:cs typeface="Poppins SemiBold" pitchFamily="2" charset="77"/>
              </a:rPr>
              <a:t>Addition(+)</a:t>
            </a:r>
          </a:p>
        </p:txBody>
      </p:sp>
      <p:sp>
        <p:nvSpPr>
          <p:cNvPr id="79" name="TextBox 134">
            <a:extLst>
              <a:ext uri="{FF2B5EF4-FFF2-40B4-BE49-F238E27FC236}">
                <a16:creationId xmlns:a16="http://schemas.microsoft.com/office/drawing/2014/main" id="{8877B777-0249-774A-BE06-73A5B5CE264B}"/>
              </a:ext>
            </a:extLst>
          </p:cNvPr>
          <p:cNvSpPr txBox="1"/>
          <p:nvPr/>
        </p:nvSpPr>
        <p:spPr>
          <a:xfrm flipH="1">
            <a:off x="2911790" y="5515782"/>
            <a:ext cx="6452532" cy="523220"/>
          </a:xfrm>
          <a:prstGeom prst="rect">
            <a:avLst/>
          </a:prstGeom>
          <a:noFill/>
        </p:spPr>
        <p:txBody>
          <a:bodyPr wrap="square" rtlCol="0">
            <a:spAutoFit/>
          </a:bodyPr>
          <a:lstStyle/>
          <a:p>
            <a:pPr algn="r"/>
            <a:r>
              <a:rPr lang="en-US" sz="2800" dirty="0">
                <a:latin typeface="Lato Light" panose="020F0502020204030203" pitchFamily="34" charset="0"/>
                <a:ea typeface="Lato Light" panose="020F0502020204030203" pitchFamily="34" charset="0"/>
                <a:cs typeface="Lato Light" panose="020F0502020204030203" pitchFamily="34" charset="0"/>
              </a:rPr>
              <a:t>For adding two numbers.</a:t>
            </a:r>
          </a:p>
        </p:txBody>
      </p:sp>
      <p:sp>
        <p:nvSpPr>
          <p:cNvPr id="76" name="CuadroTexto 395">
            <a:extLst>
              <a:ext uri="{FF2B5EF4-FFF2-40B4-BE49-F238E27FC236}">
                <a16:creationId xmlns:a16="http://schemas.microsoft.com/office/drawing/2014/main" id="{1D32E8E3-9276-484C-89D9-DF544406F1C2}"/>
              </a:ext>
            </a:extLst>
          </p:cNvPr>
          <p:cNvSpPr txBox="1"/>
          <p:nvPr/>
        </p:nvSpPr>
        <p:spPr>
          <a:xfrm flipH="1">
            <a:off x="4742670" y="6650445"/>
            <a:ext cx="4621652" cy="646331"/>
          </a:xfrm>
          <a:prstGeom prst="rect">
            <a:avLst/>
          </a:prstGeom>
          <a:noFill/>
        </p:spPr>
        <p:txBody>
          <a:bodyPr wrap="square" rtlCol="0">
            <a:spAutoFit/>
          </a:bodyPr>
          <a:lstStyle/>
          <a:p>
            <a:pPr algn="r"/>
            <a:r>
              <a:rPr lang="en-US" b="1" dirty="0">
                <a:solidFill>
                  <a:schemeClr val="tx2"/>
                </a:solidFill>
                <a:latin typeface="Poppins SemiBold" pitchFamily="2" charset="77"/>
                <a:ea typeface="Lato Semibold" panose="020F0502020204030203" pitchFamily="34" charset="0"/>
                <a:cs typeface="Poppins SemiBold" pitchFamily="2" charset="77"/>
              </a:rPr>
              <a:t>Subtraction(-)</a:t>
            </a:r>
          </a:p>
        </p:txBody>
      </p:sp>
      <p:sp>
        <p:nvSpPr>
          <p:cNvPr id="77" name="TextBox 140">
            <a:extLst>
              <a:ext uri="{FF2B5EF4-FFF2-40B4-BE49-F238E27FC236}">
                <a16:creationId xmlns:a16="http://schemas.microsoft.com/office/drawing/2014/main" id="{B7D75666-CC48-2546-BF42-8FCE504175DF}"/>
              </a:ext>
            </a:extLst>
          </p:cNvPr>
          <p:cNvSpPr txBox="1"/>
          <p:nvPr/>
        </p:nvSpPr>
        <p:spPr>
          <a:xfrm flipH="1">
            <a:off x="1865640" y="7338498"/>
            <a:ext cx="7498682" cy="523220"/>
          </a:xfrm>
          <a:prstGeom prst="rect">
            <a:avLst/>
          </a:prstGeom>
          <a:noFill/>
        </p:spPr>
        <p:txBody>
          <a:bodyPr wrap="square" rtlCol="0">
            <a:spAutoFit/>
          </a:bodyPr>
          <a:lstStyle/>
          <a:p>
            <a:pPr algn="r"/>
            <a:r>
              <a:rPr lang="en-US" sz="2800" dirty="0">
                <a:latin typeface="Lato Light" panose="020F0502020204030203" pitchFamily="34" charset="0"/>
                <a:ea typeface="Lato Light" panose="020F0502020204030203" pitchFamily="34" charset="0"/>
                <a:cs typeface="Lato Light" panose="020F0502020204030203" pitchFamily="34" charset="0"/>
              </a:rPr>
              <a:t>For subtraction one number from another.</a:t>
            </a:r>
          </a:p>
        </p:txBody>
      </p:sp>
      <p:cxnSp>
        <p:nvCxnSpPr>
          <p:cNvPr id="74" name="Conector recto 3">
            <a:extLst>
              <a:ext uri="{FF2B5EF4-FFF2-40B4-BE49-F238E27FC236}">
                <a16:creationId xmlns:a16="http://schemas.microsoft.com/office/drawing/2014/main" id="{FB7711A5-24F6-624E-8C5C-6AA3A49BD166}"/>
              </a:ext>
            </a:extLst>
          </p:cNvPr>
          <p:cNvCxnSpPr>
            <a:cxnSpLocks/>
          </p:cNvCxnSpPr>
          <p:nvPr/>
        </p:nvCxnSpPr>
        <p:spPr>
          <a:xfrm flipH="1">
            <a:off x="1837931" y="8190050"/>
            <a:ext cx="749868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5" name="Conector recto 70">
            <a:extLst>
              <a:ext uri="{FF2B5EF4-FFF2-40B4-BE49-F238E27FC236}">
                <a16:creationId xmlns:a16="http://schemas.microsoft.com/office/drawing/2014/main" id="{42F1E350-11AF-5847-8695-CD6DCEC4272E}"/>
              </a:ext>
            </a:extLst>
          </p:cNvPr>
          <p:cNvCxnSpPr>
            <a:cxnSpLocks/>
          </p:cNvCxnSpPr>
          <p:nvPr/>
        </p:nvCxnSpPr>
        <p:spPr>
          <a:xfrm flipH="1">
            <a:off x="1837932" y="6262450"/>
            <a:ext cx="7498681"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CuadroTexto 395">
            <a:extLst>
              <a:ext uri="{FF2B5EF4-FFF2-40B4-BE49-F238E27FC236}">
                <a16:creationId xmlns:a16="http://schemas.microsoft.com/office/drawing/2014/main" id="{CE822100-1162-C7C1-2082-FD2ED91A3A83}"/>
              </a:ext>
            </a:extLst>
          </p:cNvPr>
          <p:cNvSpPr txBox="1"/>
          <p:nvPr/>
        </p:nvSpPr>
        <p:spPr>
          <a:xfrm flipH="1">
            <a:off x="15144722" y="5583067"/>
            <a:ext cx="4621652" cy="646331"/>
          </a:xfrm>
          <a:prstGeom prst="rect">
            <a:avLst/>
          </a:prstGeom>
          <a:noFill/>
        </p:spPr>
        <p:txBody>
          <a:bodyPr wrap="square" rtlCol="0">
            <a:spAutoFit/>
          </a:bodyPr>
          <a:lstStyle/>
          <a:p>
            <a:r>
              <a:rPr lang="en-US" b="1" dirty="0">
                <a:solidFill>
                  <a:schemeClr val="tx2"/>
                </a:solidFill>
                <a:latin typeface="Poppins SemiBold" pitchFamily="2" charset="77"/>
                <a:ea typeface="Lato Semibold" panose="020F0502020204030203" pitchFamily="34" charset="0"/>
                <a:cs typeface="Poppins SemiBold" pitchFamily="2" charset="77"/>
              </a:rPr>
              <a:t>Sine(Sin)</a:t>
            </a:r>
          </a:p>
        </p:txBody>
      </p:sp>
      <p:cxnSp>
        <p:nvCxnSpPr>
          <p:cNvPr id="9" name="Conector recto 3">
            <a:extLst>
              <a:ext uri="{FF2B5EF4-FFF2-40B4-BE49-F238E27FC236}">
                <a16:creationId xmlns:a16="http://schemas.microsoft.com/office/drawing/2014/main" id="{8E5E62BE-1567-7A9B-5194-AE58138E708F}"/>
              </a:ext>
            </a:extLst>
          </p:cNvPr>
          <p:cNvCxnSpPr>
            <a:cxnSpLocks/>
          </p:cNvCxnSpPr>
          <p:nvPr/>
        </p:nvCxnSpPr>
        <p:spPr>
          <a:xfrm flipH="1">
            <a:off x="15172432" y="11080870"/>
            <a:ext cx="7498681"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0" name="CuadroTexto 395">
            <a:extLst>
              <a:ext uri="{FF2B5EF4-FFF2-40B4-BE49-F238E27FC236}">
                <a16:creationId xmlns:a16="http://schemas.microsoft.com/office/drawing/2014/main" id="{F086163B-B8FA-D114-81F3-5D4E7327225C}"/>
              </a:ext>
            </a:extLst>
          </p:cNvPr>
          <p:cNvSpPr txBox="1"/>
          <p:nvPr/>
        </p:nvSpPr>
        <p:spPr>
          <a:xfrm>
            <a:off x="5375944" y="8459085"/>
            <a:ext cx="4621652" cy="646331"/>
          </a:xfrm>
          <a:prstGeom prst="rect">
            <a:avLst/>
          </a:prstGeom>
          <a:noFill/>
        </p:spPr>
        <p:txBody>
          <a:bodyPr wrap="square" rtlCol="0">
            <a:spAutoFit/>
          </a:bodyPr>
          <a:lstStyle/>
          <a:p>
            <a:r>
              <a:rPr lang="en-US" b="1" dirty="0">
                <a:solidFill>
                  <a:schemeClr val="tx2"/>
                </a:solidFill>
                <a:latin typeface="Poppins SemiBold" pitchFamily="2" charset="77"/>
                <a:ea typeface="Lato Semibold" panose="020F0502020204030203" pitchFamily="34" charset="0"/>
                <a:cs typeface="Poppins SemiBold" pitchFamily="2" charset="77"/>
              </a:rPr>
              <a:t>Multiplication(*)</a:t>
            </a:r>
          </a:p>
        </p:txBody>
      </p:sp>
      <p:sp>
        <p:nvSpPr>
          <p:cNvPr id="11" name="TextBox 134">
            <a:extLst>
              <a:ext uri="{FF2B5EF4-FFF2-40B4-BE49-F238E27FC236}">
                <a16:creationId xmlns:a16="http://schemas.microsoft.com/office/drawing/2014/main" id="{79587996-E16F-ED19-4570-2B754D30CD80}"/>
              </a:ext>
            </a:extLst>
          </p:cNvPr>
          <p:cNvSpPr txBox="1"/>
          <p:nvPr/>
        </p:nvSpPr>
        <p:spPr>
          <a:xfrm>
            <a:off x="4761332" y="9074828"/>
            <a:ext cx="4914736" cy="523220"/>
          </a:xfrm>
          <a:prstGeom prst="rect">
            <a:avLst/>
          </a:prstGeom>
          <a:noFill/>
        </p:spPr>
        <p:txBody>
          <a:bodyPr wrap="square" rtlCol="0">
            <a:spAutoFit/>
          </a:bodyPr>
          <a:lstStyle/>
          <a:p>
            <a:r>
              <a:rPr lang="en-US" sz="2800" dirty="0">
                <a:latin typeface="Lato Light" panose="020F0502020204030203" pitchFamily="34" charset="0"/>
                <a:ea typeface="Lato Light" panose="020F0502020204030203" pitchFamily="34" charset="0"/>
                <a:cs typeface="Lato Light" panose="020F0502020204030203" pitchFamily="34" charset="0"/>
              </a:rPr>
              <a:t>For multiplying two numbers.</a:t>
            </a:r>
          </a:p>
        </p:txBody>
      </p:sp>
      <p:cxnSp>
        <p:nvCxnSpPr>
          <p:cNvPr id="12" name="Conector recto 70">
            <a:extLst>
              <a:ext uri="{FF2B5EF4-FFF2-40B4-BE49-F238E27FC236}">
                <a16:creationId xmlns:a16="http://schemas.microsoft.com/office/drawing/2014/main" id="{A26A63BE-D6CD-B12A-3236-81BB6C08E7C4}"/>
              </a:ext>
            </a:extLst>
          </p:cNvPr>
          <p:cNvCxnSpPr>
            <a:cxnSpLocks/>
          </p:cNvCxnSpPr>
          <p:nvPr/>
        </p:nvCxnSpPr>
        <p:spPr>
          <a:xfrm>
            <a:off x="1865641" y="10063071"/>
            <a:ext cx="7498681" cy="0"/>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3" name="Conector recto 3">
            <a:extLst>
              <a:ext uri="{FF2B5EF4-FFF2-40B4-BE49-F238E27FC236}">
                <a16:creationId xmlns:a16="http://schemas.microsoft.com/office/drawing/2014/main" id="{51DB800D-BCF1-76B0-56CC-F97BF52AF838}"/>
              </a:ext>
            </a:extLst>
          </p:cNvPr>
          <p:cNvCxnSpPr>
            <a:cxnSpLocks/>
          </p:cNvCxnSpPr>
          <p:nvPr/>
        </p:nvCxnSpPr>
        <p:spPr>
          <a:xfrm>
            <a:off x="1865641" y="11686340"/>
            <a:ext cx="7498681" cy="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4" name="TextBox 134">
            <a:extLst>
              <a:ext uri="{FF2B5EF4-FFF2-40B4-BE49-F238E27FC236}">
                <a16:creationId xmlns:a16="http://schemas.microsoft.com/office/drawing/2014/main" id="{AC6EB56F-D6E2-6ECF-9C12-E0E72DFD4773}"/>
              </a:ext>
            </a:extLst>
          </p:cNvPr>
          <p:cNvSpPr txBox="1"/>
          <p:nvPr/>
        </p:nvSpPr>
        <p:spPr>
          <a:xfrm>
            <a:off x="15178588" y="6411002"/>
            <a:ext cx="7220434" cy="523220"/>
          </a:xfrm>
          <a:prstGeom prst="rect">
            <a:avLst/>
          </a:prstGeom>
          <a:noFill/>
        </p:spPr>
        <p:txBody>
          <a:bodyPr wrap="square" rtlCol="0">
            <a:spAutoFit/>
          </a:bodyPr>
          <a:lstStyle/>
          <a:p>
            <a:r>
              <a:rPr lang="en-US" sz="2800" dirty="0">
                <a:latin typeface="Lato Light" panose="020F0502020204030203" pitchFamily="34" charset="0"/>
                <a:ea typeface="Lato Light" panose="020F0502020204030203" pitchFamily="34" charset="0"/>
                <a:cs typeface="Lato Light" panose="020F0502020204030203" pitchFamily="34" charset="0"/>
              </a:rPr>
              <a:t>Calculates the sine of an angle (in radians).</a:t>
            </a:r>
          </a:p>
        </p:txBody>
      </p:sp>
      <p:sp>
        <p:nvSpPr>
          <p:cNvPr id="15" name="CuadroTexto 395">
            <a:extLst>
              <a:ext uri="{FF2B5EF4-FFF2-40B4-BE49-F238E27FC236}">
                <a16:creationId xmlns:a16="http://schemas.microsoft.com/office/drawing/2014/main" id="{619DB4EF-E260-011D-F00C-635D9030B0FD}"/>
              </a:ext>
            </a:extLst>
          </p:cNvPr>
          <p:cNvSpPr txBox="1"/>
          <p:nvPr/>
        </p:nvSpPr>
        <p:spPr>
          <a:xfrm>
            <a:off x="15172432" y="9415676"/>
            <a:ext cx="4621652" cy="646331"/>
          </a:xfrm>
          <a:prstGeom prst="rect">
            <a:avLst/>
          </a:prstGeom>
          <a:noFill/>
        </p:spPr>
        <p:txBody>
          <a:bodyPr wrap="square" rtlCol="0">
            <a:spAutoFit/>
          </a:bodyPr>
          <a:lstStyle/>
          <a:p>
            <a:r>
              <a:rPr lang="en-US" b="1" dirty="0">
                <a:solidFill>
                  <a:schemeClr val="tx2"/>
                </a:solidFill>
                <a:latin typeface="Poppins SemiBold" pitchFamily="2" charset="77"/>
                <a:ea typeface="Lato Semibold" panose="020F0502020204030203" pitchFamily="34" charset="0"/>
                <a:cs typeface="Poppins SemiBold" pitchFamily="2" charset="77"/>
              </a:rPr>
              <a:t>Tangent(tan)</a:t>
            </a:r>
          </a:p>
        </p:txBody>
      </p:sp>
      <p:sp>
        <p:nvSpPr>
          <p:cNvPr id="16" name="TextBox 134">
            <a:extLst>
              <a:ext uri="{FF2B5EF4-FFF2-40B4-BE49-F238E27FC236}">
                <a16:creationId xmlns:a16="http://schemas.microsoft.com/office/drawing/2014/main" id="{750599A6-0597-E3D5-8F91-0C5999D9B426}"/>
              </a:ext>
            </a:extLst>
          </p:cNvPr>
          <p:cNvSpPr txBox="1"/>
          <p:nvPr/>
        </p:nvSpPr>
        <p:spPr>
          <a:xfrm>
            <a:off x="15277689" y="10147591"/>
            <a:ext cx="8094760" cy="523220"/>
          </a:xfrm>
          <a:prstGeom prst="rect">
            <a:avLst/>
          </a:prstGeom>
          <a:noFill/>
        </p:spPr>
        <p:txBody>
          <a:bodyPr wrap="square" rtlCol="0">
            <a:spAutoFit/>
          </a:bodyPr>
          <a:lstStyle/>
          <a:p>
            <a:r>
              <a:rPr lang="en-US" sz="2800" dirty="0">
                <a:latin typeface="Lato Light" panose="020F0502020204030203" pitchFamily="34" charset="0"/>
                <a:ea typeface="Lato Light" panose="020F0502020204030203" pitchFamily="34" charset="0"/>
                <a:cs typeface="Lato Light" panose="020F0502020204030203" pitchFamily="34" charset="0"/>
              </a:rPr>
              <a:t>Calculates the tangent of an angle (in radians).</a:t>
            </a:r>
          </a:p>
        </p:txBody>
      </p:sp>
      <p:pic>
        <p:nvPicPr>
          <p:cNvPr id="18" name="Picture 17">
            <a:extLst>
              <a:ext uri="{FF2B5EF4-FFF2-40B4-BE49-F238E27FC236}">
                <a16:creationId xmlns:a16="http://schemas.microsoft.com/office/drawing/2014/main" id="{762E2A99-726D-6B0F-BBFD-776870D5E407}"/>
              </a:ext>
            </a:extLst>
          </p:cNvPr>
          <p:cNvPicPr>
            <a:picLocks noChangeAspect="1"/>
          </p:cNvPicPr>
          <p:nvPr/>
        </p:nvPicPr>
        <p:blipFill>
          <a:blip r:embed="rId3"/>
          <a:stretch>
            <a:fillRect/>
          </a:stretch>
        </p:blipFill>
        <p:spPr>
          <a:xfrm>
            <a:off x="12961992" y="5921384"/>
            <a:ext cx="1831489" cy="5279436"/>
          </a:xfrm>
          <a:prstGeom prst="rect">
            <a:avLst/>
          </a:prstGeom>
          <a:ln>
            <a:noFill/>
          </a:ln>
          <a:effectLst>
            <a:softEdge rad="112500"/>
          </a:effectLst>
        </p:spPr>
      </p:pic>
    </p:spTree>
    <p:extLst>
      <p:ext uri="{BB962C8B-B14F-4D97-AF65-F5344CB8AC3E}">
        <p14:creationId xmlns:p14="http://schemas.microsoft.com/office/powerpoint/2010/main" val="405914881"/>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uadroTexto 350">
            <a:extLst>
              <a:ext uri="{FF2B5EF4-FFF2-40B4-BE49-F238E27FC236}">
                <a16:creationId xmlns:a16="http://schemas.microsoft.com/office/drawing/2014/main" id="{EB85846B-B4DD-D346-BE0C-37F878C3F360}"/>
              </a:ext>
            </a:extLst>
          </p:cNvPr>
          <p:cNvSpPr txBox="1"/>
          <p:nvPr/>
        </p:nvSpPr>
        <p:spPr>
          <a:xfrm>
            <a:off x="5125884" y="1046901"/>
            <a:ext cx="14125983" cy="1323439"/>
          </a:xfrm>
          <a:prstGeom prst="rect">
            <a:avLst/>
          </a:prstGeom>
          <a:noFill/>
        </p:spPr>
        <p:txBody>
          <a:bodyPr wrap="none" rtlCol="0">
            <a:spAutoFit/>
          </a:bodyPr>
          <a:lstStyle/>
          <a:p>
            <a:pPr algn="ctr"/>
            <a:r>
              <a:rPr lang="en-US" sz="8000" b="1" dirty="0">
                <a:solidFill>
                  <a:schemeClr val="tx2"/>
                </a:solidFill>
                <a:latin typeface="Poppins" pitchFamily="2" charset="77"/>
                <a:ea typeface="Lato Heavy" charset="0"/>
                <a:cs typeface="Poppins" pitchFamily="2" charset="77"/>
              </a:rPr>
              <a:t>Tools &amp; Technologies Used</a:t>
            </a:r>
          </a:p>
        </p:txBody>
      </p:sp>
      <p:sp>
        <p:nvSpPr>
          <p:cNvPr id="45" name="CuadroTexto 351">
            <a:extLst>
              <a:ext uri="{FF2B5EF4-FFF2-40B4-BE49-F238E27FC236}">
                <a16:creationId xmlns:a16="http://schemas.microsoft.com/office/drawing/2014/main" id="{14CCF53B-4E8A-804A-9EAC-C1FF6A3EC7E9}"/>
              </a:ext>
            </a:extLst>
          </p:cNvPr>
          <p:cNvSpPr txBox="1"/>
          <p:nvPr/>
        </p:nvSpPr>
        <p:spPr>
          <a:xfrm>
            <a:off x="2668308" y="2383311"/>
            <a:ext cx="19041035" cy="1200329"/>
          </a:xfrm>
          <a:prstGeom prst="rect">
            <a:avLst/>
          </a:prstGeom>
          <a:noFill/>
        </p:spPr>
        <p:txBody>
          <a:bodyPr wrap="square" rtlCol="0">
            <a:spAutoFit/>
          </a:bodyPr>
          <a:lstStyle/>
          <a:p>
            <a:pPr algn="ctr"/>
            <a:r>
              <a:rPr lang="en-US" dirty="0"/>
              <a:t>This project was developed using Python and Visual Studio Code, with core Python concepts and </a:t>
            </a:r>
            <a:r>
              <a:rPr lang="en-US" dirty="0" err="1"/>
              <a:t>Tkinter</a:t>
            </a:r>
            <a:r>
              <a:rPr lang="en-US" dirty="0"/>
              <a:t> for building the GUI.</a:t>
            </a:r>
            <a:endParaRPr lang="en-US" dirty="0">
              <a:latin typeface="Lato Light" panose="020F0502020204030203" pitchFamily="34" charset="0"/>
              <a:ea typeface="Lato Light" panose="020F0502020204030203" pitchFamily="34" charset="0"/>
              <a:cs typeface="Lato Light" panose="020F0502020204030203" pitchFamily="34" charset="0"/>
            </a:endParaRPr>
          </a:p>
        </p:txBody>
      </p:sp>
      <p:grpSp>
        <p:nvGrpSpPr>
          <p:cNvPr id="4" name="Group 3">
            <a:extLst>
              <a:ext uri="{FF2B5EF4-FFF2-40B4-BE49-F238E27FC236}">
                <a16:creationId xmlns:a16="http://schemas.microsoft.com/office/drawing/2014/main" id="{D359EEF5-6814-C840-BE1F-F1DCC0C0D00C}"/>
              </a:ext>
            </a:extLst>
          </p:cNvPr>
          <p:cNvGrpSpPr/>
          <p:nvPr/>
        </p:nvGrpSpPr>
        <p:grpSpPr>
          <a:xfrm>
            <a:off x="1070467" y="3862112"/>
            <a:ext cx="9739719" cy="7775080"/>
            <a:chOff x="2645754" y="4641378"/>
            <a:chExt cx="9739719" cy="7775080"/>
          </a:xfrm>
        </p:grpSpPr>
        <p:sp>
          <p:nvSpPr>
            <p:cNvPr id="54" name="Freeform 53">
              <a:extLst>
                <a:ext uri="{FF2B5EF4-FFF2-40B4-BE49-F238E27FC236}">
                  <a16:creationId xmlns:a16="http://schemas.microsoft.com/office/drawing/2014/main" id="{5824AB91-A203-8D40-8F3F-F8A6532C4171}"/>
                </a:ext>
              </a:extLst>
            </p:cNvPr>
            <p:cNvSpPr/>
            <p:nvPr/>
          </p:nvSpPr>
          <p:spPr>
            <a:xfrm>
              <a:off x="7415144" y="9792951"/>
              <a:ext cx="205213" cy="973043"/>
            </a:xfrm>
            <a:custGeom>
              <a:avLst/>
              <a:gdLst>
                <a:gd name="connsiteX0" fmla="*/ 9173 w 18345"/>
                <a:gd name="connsiteY0" fmla="*/ 155504 h 155503"/>
                <a:gd name="connsiteX1" fmla="*/ 9173 w 18345"/>
                <a:gd name="connsiteY1" fmla="*/ 155504 h 155503"/>
                <a:gd name="connsiteX2" fmla="*/ 0 w 18345"/>
                <a:gd name="connsiteY2" fmla="*/ 146334 h 155503"/>
                <a:gd name="connsiteX3" fmla="*/ 0 w 18345"/>
                <a:gd name="connsiteY3" fmla="*/ 9170 h 155503"/>
                <a:gd name="connsiteX4" fmla="*/ 9173 w 18345"/>
                <a:gd name="connsiteY4" fmla="*/ 0 h 155503"/>
                <a:gd name="connsiteX5" fmla="*/ 9173 w 18345"/>
                <a:gd name="connsiteY5" fmla="*/ 0 h 155503"/>
                <a:gd name="connsiteX6" fmla="*/ 18345 w 18345"/>
                <a:gd name="connsiteY6" fmla="*/ 9170 h 155503"/>
                <a:gd name="connsiteX7" fmla="*/ 18345 w 18345"/>
                <a:gd name="connsiteY7" fmla="*/ 146334 h 155503"/>
                <a:gd name="connsiteX8" fmla="*/ 9173 w 18345"/>
                <a:gd name="connsiteY8" fmla="*/ 155504 h 155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45" h="155503">
                  <a:moveTo>
                    <a:pt x="9173" y="155504"/>
                  </a:moveTo>
                  <a:lnTo>
                    <a:pt x="9173" y="155504"/>
                  </a:lnTo>
                  <a:cubicBezTo>
                    <a:pt x="4141" y="155504"/>
                    <a:pt x="0" y="151364"/>
                    <a:pt x="0" y="146334"/>
                  </a:cubicBezTo>
                  <a:lnTo>
                    <a:pt x="0" y="9170"/>
                  </a:lnTo>
                  <a:cubicBezTo>
                    <a:pt x="0" y="4139"/>
                    <a:pt x="4141" y="0"/>
                    <a:pt x="9173" y="0"/>
                  </a:cubicBezTo>
                  <a:lnTo>
                    <a:pt x="9173" y="0"/>
                  </a:lnTo>
                  <a:cubicBezTo>
                    <a:pt x="14205" y="0"/>
                    <a:pt x="18345" y="4139"/>
                    <a:pt x="18345" y="9170"/>
                  </a:cubicBezTo>
                  <a:lnTo>
                    <a:pt x="18345" y="146334"/>
                  </a:lnTo>
                  <a:cubicBezTo>
                    <a:pt x="18282" y="151428"/>
                    <a:pt x="14205" y="155504"/>
                    <a:pt x="9173" y="155504"/>
                  </a:cubicBezTo>
                  <a:close/>
                </a:path>
              </a:pathLst>
            </a:custGeom>
            <a:solidFill>
              <a:schemeClr val="bg1">
                <a:lumMod val="85000"/>
              </a:schemeClr>
            </a:solidFill>
            <a:ln w="6370" cap="flat">
              <a:noFill/>
              <a:prstDash val="solid"/>
              <a:miter/>
            </a:ln>
          </p:spPr>
          <p:txBody>
            <a:bodyPr rtlCol="0" anchor="ctr"/>
            <a:lstStyle/>
            <a:p>
              <a:endParaRPr lang="en-US"/>
            </a:p>
          </p:txBody>
        </p:sp>
        <p:sp>
          <p:nvSpPr>
            <p:cNvPr id="55" name="Freeform 54">
              <a:extLst>
                <a:ext uri="{FF2B5EF4-FFF2-40B4-BE49-F238E27FC236}">
                  <a16:creationId xmlns:a16="http://schemas.microsoft.com/office/drawing/2014/main" id="{74A43AF3-ACFE-9F46-A394-2E0528748586}"/>
                </a:ext>
              </a:extLst>
            </p:cNvPr>
            <p:cNvSpPr/>
            <p:nvPr/>
          </p:nvSpPr>
          <p:spPr>
            <a:xfrm>
              <a:off x="4820721" y="10560132"/>
              <a:ext cx="205213" cy="1246571"/>
            </a:xfrm>
            <a:custGeom>
              <a:avLst/>
              <a:gdLst>
                <a:gd name="connsiteX0" fmla="*/ 9173 w 18345"/>
                <a:gd name="connsiteY0" fmla="*/ 111438 h 111437"/>
                <a:gd name="connsiteX1" fmla="*/ 9173 w 18345"/>
                <a:gd name="connsiteY1" fmla="*/ 111438 h 111437"/>
                <a:gd name="connsiteX2" fmla="*/ 0 w 18345"/>
                <a:gd name="connsiteY2" fmla="*/ 102268 h 111437"/>
                <a:gd name="connsiteX3" fmla="*/ 0 w 18345"/>
                <a:gd name="connsiteY3" fmla="*/ 9170 h 111437"/>
                <a:gd name="connsiteX4" fmla="*/ 9173 w 18345"/>
                <a:gd name="connsiteY4" fmla="*/ 0 h 111437"/>
                <a:gd name="connsiteX5" fmla="*/ 9173 w 18345"/>
                <a:gd name="connsiteY5" fmla="*/ 0 h 111437"/>
                <a:gd name="connsiteX6" fmla="*/ 18345 w 18345"/>
                <a:gd name="connsiteY6" fmla="*/ 9170 h 111437"/>
                <a:gd name="connsiteX7" fmla="*/ 18345 w 18345"/>
                <a:gd name="connsiteY7" fmla="*/ 102268 h 111437"/>
                <a:gd name="connsiteX8" fmla="*/ 9173 w 18345"/>
                <a:gd name="connsiteY8" fmla="*/ 111438 h 111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45" h="111437">
                  <a:moveTo>
                    <a:pt x="9173" y="111438"/>
                  </a:moveTo>
                  <a:lnTo>
                    <a:pt x="9173" y="111438"/>
                  </a:lnTo>
                  <a:cubicBezTo>
                    <a:pt x="4140" y="111438"/>
                    <a:pt x="0" y="107298"/>
                    <a:pt x="0" y="102268"/>
                  </a:cubicBezTo>
                  <a:lnTo>
                    <a:pt x="0" y="9170"/>
                  </a:lnTo>
                  <a:cubicBezTo>
                    <a:pt x="0" y="4139"/>
                    <a:pt x="4140" y="0"/>
                    <a:pt x="9173" y="0"/>
                  </a:cubicBezTo>
                  <a:lnTo>
                    <a:pt x="9173" y="0"/>
                  </a:lnTo>
                  <a:cubicBezTo>
                    <a:pt x="14205" y="0"/>
                    <a:pt x="18345" y="4139"/>
                    <a:pt x="18345" y="9170"/>
                  </a:cubicBezTo>
                  <a:lnTo>
                    <a:pt x="18345" y="102268"/>
                  </a:lnTo>
                  <a:cubicBezTo>
                    <a:pt x="18282" y="107298"/>
                    <a:pt x="14205" y="111438"/>
                    <a:pt x="9173" y="111438"/>
                  </a:cubicBezTo>
                  <a:close/>
                </a:path>
              </a:pathLst>
            </a:custGeom>
            <a:solidFill>
              <a:schemeClr val="bg1">
                <a:lumMod val="85000"/>
              </a:schemeClr>
            </a:solidFill>
            <a:ln w="6370" cap="flat">
              <a:noFill/>
              <a:prstDash val="solid"/>
              <a:miter/>
            </a:ln>
          </p:spPr>
          <p:txBody>
            <a:bodyPr rtlCol="0" anchor="ctr"/>
            <a:lstStyle/>
            <a:p>
              <a:endParaRPr lang="en-US"/>
            </a:p>
          </p:txBody>
        </p:sp>
        <p:sp>
          <p:nvSpPr>
            <p:cNvPr id="56" name="Freeform 55">
              <a:extLst>
                <a:ext uri="{FF2B5EF4-FFF2-40B4-BE49-F238E27FC236}">
                  <a16:creationId xmlns:a16="http://schemas.microsoft.com/office/drawing/2014/main" id="{45771D7D-6A1E-6248-AA1F-68F182475C55}"/>
                </a:ext>
              </a:extLst>
            </p:cNvPr>
            <p:cNvSpPr/>
            <p:nvPr/>
          </p:nvSpPr>
          <p:spPr>
            <a:xfrm>
              <a:off x="10005294" y="10560132"/>
              <a:ext cx="205213" cy="1246571"/>
            </a:xfrm>
            <a:custGeom>
              <a:avLst/>
              <a:gdLst>
                <a:gd name="connsiteX0" fmla="*/ 9173 w 18345"/>
                <a:gd name="connsiteY0" fmla="*/ 111438 h 111437"/>
                <a:gd name="connsiteX1" fmla="*/ 9173 w 18345"/>
                <a:gd name="connsiteY1" fmla="*/ 111438 h 111437"/>
                <a:gd name="connsiteX2" fmla="*/ 0 w 18345"/>
                <a:gd name="connsiteY2" fmla="*/ 102268 h 111437"/>
                <a:gd name="connsiteX3" fmla="*/ 0 w 18345"/>
                <a:gd name="connsiteY3" fmla="*/ 9170 h 111437"/>
                <a:gd name="connsiteX4" fmla="*/ 9173 w 18345"/>
                <a:gd name="connsiteY4" fmla="*/ 0 h 111437"/>
                <a:gd name="connsiteX5" fmla="*/ 9173 w 18345"/>
                <a:gd name="connsiteY5" fmla="*/ 0 h 111437"/>
                <a:gd name="connsiteX6" fmla="*/ 18345 w 18345"/>
                <a:gd name="connsiteY6" fmla="*/ 9170 h 111437"/>
                <a:gd name="connsiteX7" fmla="*/ 18345 w 18345"/>
                <a:gd name="connsiteY7" fmla="*/ 102268 h 111437"/>
                <a:gd name="connsiteX8" fmla="*/ 9173 w 18345"/>
                <a:gd name="connsiteY8" fmla="*/ 111438 h 111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45" h="111437">
                  <a:moveTo>
                    <a:pt x="9173" y="111438"/>
                  </a:moveTo>
                  <a:lnTo>
                    <a:pt x="9173" y="111438"/>
                  </a:lnTo>
                  <a:cubicBezTo>
                    <a:pt x="4141" y="111438"/>
                    <a:pt x="0" y="107298"/>
                    <a:pt x="0" y="102268"/>
                  </a:cubicBezTo>
                  <a:lnTo>
                    <a:pt x="0" y="9170"/>
                  </a:lnTo>
                  <a:cubicBezTo>
                    <a:pt x="0" y="4139"/>
                    <a:pt x="4141" y="0"/>
                    <a:pt x="9173" y="0"/>
                  </a:cubicBezTo>
                  <a:lnTo>
                    <a:pt x="9173" y="0"/>
                  </a:lnTo>
                  <a:cubicBezTo>
                    <a:pt x="14205" y="0"/>
                    <a:pt x="18345" y="4139"/>
                    <a:pt x="18345" y="9170"/>
                  </a:cubicBezTo>
                  <a:lnTo>
                    <a:pt x="18345" y="102268"/>
                  </a:lnTo>
                  <a:cubicBezTo>
                    <a:pt x="18345" y="107298"/>
                    <a:pt x="14205" y="111438"/>
                    <a:pt x="9173" y="111438"/>
                  </a:cubicBezTo>
                  <a:close/>
                </a:path>
              </a:pathLst>
            </a:custGeom>
            <a:solidFill>
              <a:schemeClr val="bg1">
                <a:lumMod val="85000"/>
              </a:schemeClr>
            </a:solidFill>
            <a:ln w="6370" cap="flat">
              <a:noFill/>
              <a:prstDash val="solid"/>
              <a:miter/>
            </a:ln>
          </p:spPr>
          <p:txBody>
            <a:bodyPr rtlCol="0" anchor="ctr"/>
            <a:lstStyle/>
            <a:p>
              <a:endParaRPr lang="en-US"/>
            </a:p>
          </p:txBody>
        </p:sp>
        <p:sp>
          <p:nvSpPr>
            <p:cNvPr id="59" name="Freeform 58">
              <a:extLst>
                <a:ext uri="{FF2B5EF4-FFF2-40B4-BE49-F238E27FC236}">
                  <a16:creationId xmlns:a16="http://schemas.microsoft.com/office/drawing/2014/main" id="{E22E035F-318A-824D-BEDC-D5C7E25B1991}"/>
                </a:ext>
              </a:extLst>
            </p:cNvPr>
            <p:cNvSpPr/>
            <p:nvPr/>
          </p:nvSpPr>
          <p:spPr>
            <a:xfrm>
              <a:off x="4824278" y="10560848"/>
              <a:ext cx="5386218" cy="205146"/>
            </a:xfrm>
            <a:custGeom>
              <a:avLst/>
              <a:gdLst>
                <a:gd name="connsiteX0" fmla="*/ 481501 w 481500"/>
                <a:gd name="connsiteY0" fmla="*/ 9170 h 18339"/>
                <a:gd name="connsiteX1" fmla="*/ 481501 w 481500"/>
                <a:gd name="connsiteY1" fmla="*/ 9170 h 18339"/>
                <a:gd name="connsiteX2" fmla="*/ 472328 w 481500"/>
                <a:gd name="connsiteY2" fmla="*/ 18339 h 18339"/>
                <a:gd name="connsiteX3" fmla="*/ 9173 w 481500"/>
                <a:gd name="connsiteY3" fmla="*/ 18339 h 18339"/>
                <a:gd name="connsiteX4" fmla="*/ 0 w 481500"/>
                <a:gd name="connsiteY4" fmla="*/ 9170 h 18339"/>
                <a:gd name="connsiteX5" fmla="*/ 0 w 481500"/>
                <a:gd name="connsiteY5" fmla="*/ 9170 h 18339"/>
                <a:gd name="connsiteX6" fmla="*/ 9173 w 481500"/>
                <a:gd name="connsiteY6" fmla="*/ 0 h 18339"/>
                <a:gd name="connsiteX7" fmla="*/ 472392 w 481500"/>
                <a:gd name="connsiteY7" fmla="*/ 0 h 18339"/>
                <a:gd name="connsiteX8" fmla="*/ 481501 w 481500"/>
                <a:gd name="connsiteY8" fmla="*/ 9170 h 18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1500" h="18339">
                  <a:moveTo>
                    <a:pt x="481501" y="9170"/>
                  </a:moveTo>
                  <a:lnTo>
                    <a:pt x="481501" y="9170"/>
                  </a:lnTo>
                  <a:cubicBezTo>
                    <a:pt x="481501" y="14200"/>
                    <a:pt x="477361" y="18339"/>
                    <a:pt x="472328" y="18339"/>
                  </a:cubicBezTo>
                  <a:lnTo>
                    <a:pt x="9173" y="18339"/>
                  </a:lnTo>
                  <a:cubicBezTo>
                    <a:pt x="4140" y="18339"/>
                    <a:pt x="0" y="14200"/>
                    <a:pt x="0" y="9170"/>
                  </a:cubicBezTo>
                  <a:lnTo>
                    <a:pt x="0" y="9170"/>
                  </a:lnTo>
                  <a:cubicBezTo>
                    <a:pt x="0" y="4139"/>
                    <a:pt x="4140" y="0"/>
                    <a:pt x="9173" y="0"/>
                  </a:cubicBezTo>
                  <a:lnTo>
                    <a:pt x="472392" y="0"/>
                  </a:lnTo>
                  <a:cubicBezTo>
                    <a:pt x="477361" y="0"/>
                    <a:pt x="481501" y="4139"/>
                    <a:pt x="481501" y="9170"/>
                  </a:cubicBezTo>
                  <a:close/>
                </a:path>
              </a:pathLst>
            </a:custGeom>
            <a:solidFill>
              <a:schemeClr val="bg1">
                <a:lumMod val="85000"/>
              </a:schemeClr>
            </a:solidFill>
            <a:ln w="6370" cap="flat">
              <a:noFill/>
              <a:prstDash val="solid"/>
              <a:miter/>
            </a:ln>
          </p:spPr>
          <p:txBody>
            <a:bodyPr rtlCol="0" anchor="ctr"/>
            <a:lstStyle/>
            <a:p>
              <a:endParaRPr lang="en-US"/>
            </a:p>
          </p:txBody>
        </p:sp>
        <p:sp>
          <p:nvSpPr>
            <p:cNvPr id="42" name="Freeform 41">
              <a:extLst>
                <a:ext uri="{FF2B5EF4-FFF2-40B4-BE49-F238E27FC236}">
                  <a16:creationId xmlns:a16="http://schemas.microsoft.com/office/drawing/2014/main" id="{657AA17E-7C4A-C04F-982D-B1BFB5F6F250}"/>
                </a:ext>
              </a:extLst>
            </p:cNvPr>
            <p:cNvSpPr/>
            <p:nvPr/>
          </p:nvSpPr>
          <p:spPr>
            <a:xfrm>
              <a:off x="6128257" y="4641378"/>
              <a:ext cx="2783248" cy="541362"/>
            </a:xfrm>
            <a:custGeom>
              <a:avLst/>
              <a:gdLst>
                <a:gd name="connsiteX0" fmla="*/ 248809 w 248808"/>
                <a:gd name="connsiteY0" fmla="*/ 45084 h 48395"/>
                <a:gd name="connsiteX1" fmla="*/ 218997 w 248808"/>
                <a:gd name="connsiteY1" fmla="*/ 0 h 48395"/>
                <a:gd name="connsiteX2" fmla="*/ 217915 w 248808"/>
                <a:gd name="connsiteY2" fmla="*/ 0 h 48395"/>
                <a:gd name="connsiteX3" fmla="*/ 30894 w 248808"/>
                <a:gd name="connsiteY3" fmla="*/ 0 h 48395"/>
                <a:gd name="connsiteX4" fmla="*/ 29811 w 248808"/>
                <a:gd name="connsiteY4" fmla="*/ 0 h 48395"/>
                <a:gd name="connsiteX5" fmla="*/ 0 w 248808"/>
                <a:gd name="connsiteY5" fmla="*/ 45084 h 48395"/>
                <a:gd name="connsiteX6" fmla="*/ 0 w 248808"/>
                <a:gd name="connsiteY6" fmla="*/ 48396 h 48395"/>
                <a:gd name="connsiteX7" fmla="*/ 248809 w 248808"/>
                <a:gd name="connsiteY7" fmla="*/ 48396 h 48395"/>
                <a:gd name="connsiteX8" fmla="*/ 248809 w 248808"/>
                <a:gd name="connsiteY8" fmla="*/ 45084 h 48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8808" h="48395">
                  <a:moveTo>
                    <a:pt x="248809" y="45084"/>
                  </a:moveTo>
                  <a:cubicBezTo>
                    <a:pt x="248809" y="20314"/>
                    <a:pt x="235432" y="0"/>
                    <a:pt x="218997" y="0"/>
                  </a:cubicBezTo>
                  <a:lnTo>
                    <a:pt x="217915" y="0"/>
                  </a:lnTo>
                  <a:lnTo>
                    <a:pt x="30894" y="0"/>
                  </a:lnTo>
                  <a:lnTo>
                    <a:pt x="29811" y="0"/>
                  </a:lnTo>
                  <a:cubicBezTo>
                    <a:pt x="13440" y="0"/>
                    <a:pt x="0" y="20314"/>
                    <a:pt x="0" y="45084"/>
                  </a:cubicBezTo>
                  <a:lnTo>
                    <a:pt x="0" y="48396"/>
                  </a:lnTo>
                  <a:lnTo>
                    <a:pt x="248809" y="48396"/>
                  </a:lnTo>
                  <a:lnTo>
                    <a:pt x="248809" y="45084"/>
                  </a:lnTo>
                  <a:close/>
                </a:path>
              </a:pathLst>
            </a:custGeom>
            <a:solidFill>
              <a:schemeClr val="tx2"/>
            </a:solidFill>
            <a:ln w="6370" cap="flat">
              <a:noFill/>
              <a:prstDash val="solid"/>
              <a:miter/>
            </a:ln>
          </p:spPr>
          <p:txBody>
            <a:bodyPr rtlCol="0" anchor="ctr"/>
            <a:lstStyle/>
            <a:p>
              <a:endParaRPr lang="en-US"/>
            </a:p>
          </p:txBody>
        </p:sp>
        <p:sp>
          <p:nvSpPr>
            <p:cNvPr id="50" name="Freeform 49">
              <a:extLst>
                <a:ext uri="{FF2B5EF4-FFF2-40B4-BE49-F238E27FC236}">
                  <a16:creationId xmlns:a16="http://schemas.microsoft.com/office/drawing/2014/main" id="{3DCE4843-2ED7-0C49-BB34-BDC9BF802BB4}"/>
                </a:ext>
              </a:extLst>
            </p:cNvPr>
            <p:cNvSpPr/>
            <p:nvPr/>
          </p:nvSpPr>
          <p:spPr>
            <a:xfrm>
              <a:off x="6128257" y="9409719"/>
              <a:ext cx="2783248" cy="541374"/>
            </a:xfrm>
            <a:custGeom>
              <a:avLst/>
              <a:gdLst>
                <a:gd name="connsiteX0" fmla="*/ 0 w 248808"/>
                <a:gd name="connsiteY0" fmla="*/ 3311 h 48396"/>
                <a:gd name="connsiteX1" fmla="*/ 29811 w 248808"/>
                <a:gd name="connsiteY1" fmla="*/ 48396 h 48396"/>
                <a:gd name="connsiteX2" fmla="*/ 218997 w 248808"/>
                <a:gd name="connsiteY2" fmla="*/ 48396 h 48396"/>
                <a:gd name="connsiteX3" fmla="*/ 248809 w 248808"/>
                <a:gd name="connsiteY3" fmla="*/ 3311 h 48396"/>
                <a:gd name="connsiteX4" fmla="*/ 248809 w 248808"/>
                <a:gd name="connsiteY4" fmla="*/ 0 h 48396"/>
                <a:gd name="connsiteX5" fmla="*/ 0 w 248808"/>
                <a:gd name="connsiteY5" fmla="*/ 0 h 48396"/>
                <a:gd name="connsiteX6" fmla="*/ 0 w 248808"/>
                <a:gd name="connsiteY6" fmla="*/ 3311 h 48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8808" h="48396">
                  <a:moveTo>
                    <a:pt x="0" y="3311"/>
                  </a:moveTo>
                  <a:cubicBezTo>
                    <a:pt x="0" y="28083"/>
                    <a:pt x="13377" y="48396"/>
                    <a:pt x="29811" y="48396"/>
                  </a:cubicBezTo>
                  <a:lnTo>
                    <a:pt x="218997" y="48396"/>
                  </a:lnTo>
                  <a:cubicBezTo>
                    <a:pt x="235368" y="48396"/>
                    <a:pt x="248809" y="28083"/>
                    <a:pt x="248809" y="3311"/>
                  </a:cubicBezTo>
                  <a:lnTo>
                    <a:pt x="248809" y="0"/>
                  </a:lnTo>
                  <a:lnTo>
                    <a:pt x="0" y="0"/>
                  </a:lnTo>
                  <a:lnTo>
                    <a:pt x="0" y="3311"/>
                  </a:lnTo>
                  <a:close/>
                </a:path>
              </a:pathLst>
            </a:custGeom>
            <a:solidFill>
              <a:schemeClr val="tx2"/>
            </a:solidFill>
            <a:ln w="6370" cap="flat">
              <a:noFill/>
              <a:prstDash val="solid"/>
              <a:miter/>
            </a:ln>
          </p:spPr>
          <p:txBody>
            <a:bodyPr rtlCol="0" anchor="ctr"/>
            <a:lstStyle/>
            <a:p>
              <a:endParaRPr lang="en-US"/>
            </a:p>
          </p:txBody>
        </p:sp>
        <p:sp>
          <p:nvSpPr>
            <p:cNvPr id="51" name="Freeform 50">
              <a:extLst>
                <a:ext uri="{FF2B5EF4-FFF2-40B4-BE49-F238E27FC236}">
                  <a16:creationId xmlns:a16="http://schemas.microsoft.com/office/drawing/2014/main" id="{FF0357BC-8039-BE45-8736-3CF6E25F4638}"/>
                </a:ext>
              </a:extLst>
            </p:cNvPr>
            <p:cNvSpPr/>
            <p:nvPr/>
          </p:nvSpPr>
          <p:spPr>
            <a:xfrm>
              <a:off x="6128257" y="5182740"/>
              <a:ext cx="2783248" cy="4226967"/>
            </a:xfrm>
            <a:custGeom>
              <a:avLst/>
              <a:gdLst>
                <a:gd name="connsiteX0" fmla="*/ 0 w 248808"/>
                <a:gd name="connsiteY0" fmla="*/ 0 h 377869"/>
                <a:gd name="connsiteX1" fmla="*/ 248809 w 248808"/>
                <a:gd name="connsiteY1" fmla="*/ 0 h 377869"/>
                <a:gd name="connsiteX2" fmla="*/ 248809 w 248808"/>
                <a:gd name="connsiteY2" fmla="*/ 377870 h 377869"/>
                <a:gd name="connsiteX3" fmla="*/ 0 w 248808"/>
                <a:gd name="connsiteY3" fmla="*/ 377870 h 377869"/>
              </a:gdLst>
              <a:ahLst/>
              <a:cxnLst>
                <a:cxn ang="0">
                  <a:pos x="connsiteX0" y="connsiteY0"/>
                </a:cxn>
                <a:cxn ang="0">
                  <a:pos x="connsiteX1" y="connsiteY1"/>
                </a:cxn>
                <a:cxn ang="0">
                  <a:pos x="connsiteX2" y="connsiteY2"/>
                </a:cxn>
                <a:cxn ang="0">
                  <a:pos x="connsiteX3" y="connsiteY3"/>
                </a:cxn>
              </a:cxnLst>
              <a:rect l="l" t="t" r="r" b="b"/>
              <a:pathLst>
                <a:path w="248808" h="377869">
                  <a:moveTo>
                    <a:pt x="0" y="0"/>
                  </a:moveTo>
                  <a:lnTo>
                    <a:pt x="248809" y="0"/>
                  </a:lnTo>
                  <a:lnTo>
                    <a:pt x="248809" y="377870"/>
                  </a:lnTo>
                  <a:lnTo>
                    <a:pt x="0" y="377870"/>
                  </a:lnTo>
                  <a:close/>
                </a:path>
              </a:pathLst>
            </a:custGeom>
            <a:solidFill>
              <a:schemeClr val="accent1">
                <a:lumMod val="20000"/>
                <a:lumOff val="80000"/>
              </a:schemeClr>
            </a:solidFill>
            <a:ln w="6370" cap="flat">
              <a:noFill/>
              <a:prstDash val="solid"/>
              <a:miter/>
            </a:ln>
          </p:spPr>
          <p:txBody>
            <a:bodyPr rtlCol="0" anchor="ctr"/>
            <a:lstStyle/>
            <a:p>
              <a:endParaRPr lang="en-US"/>
            </a:p>
          </p:txBody>
        </p:sp>
        <p:sp>
          <p:nvSpPr>
            <p:cNvPr id="52" name="Freeform 51">
              <a:extLst>
                <a:ext uri="{FF2B5EF4-FFF2-40B4-BE49-F238E27FC236}">
                  <a16:creationId xmlns:a16="http://schemas.microsoft.com/office/drawing/2014/main" id="{0714B608-4216-C04C-8647-C00E4194955D}"/>
                </a:ext>
              </a:extLst>
            </p:cNvPr>
            <p:cNvSpPr/>
            <p:nvPr/>
          </p:nvSpPr>
          <p:spPr>
            <a:xfrm>
              <a:off x="7011127" y="4837262"/>
              <a:ext cx="1018236" cy="152436"/>
            </a:xfrm>
            <a:custGeom>
              <a:avLst/>
              <a:gdLst>
                <a:gd name="connsiteX0" fmla="*/ 84210 w 91025"/>
                <a:gd name="connsiteY0" fmla="*/ 13627 h 13627"/>
                <a:gd name="connsiteX1" fmla="*/ 6816 w 91025"/>
                <a:gd name="connsiteY1" fmla="*/ 13627 h 13627"/>
                <a:gd name="connsiteX2" fmla="*/ 0 w 91025"/>
                <a:gd name="connsiteY2" fmla="*/ 6814 h 13627"/>
                <a:gd name="connsiteX3" fmla="*/ 0 w 91025"/>
                <a:gd name="connsiteY3" fmla="*/ 6814 h 13627"/>
                <a:gd name="connsiteX4" fmla="*/ 6816 w 91025"/>
                <a:gd name="connsiteY4" fmla="*/ 0 h 13627"/>
                <a:gd name="connsiteX5" fmla="*/ 84210 w 91025"/>
                <a:gd name="connsiteY5" fmla="*/ 0 h 13627"/>
                <a:gd name="connsiteX6" fmla="*/ 91026 w 91025"/>
                <a:gd name="connsiteY6" fmla="*/ 6814 h 13627"/>
                <a:gd name="connsiteX7" fmla="*/ 91026 w 91025"/>
                <a:gd name="connsiteY7" fmla="*/ 6814 h 13627"/>
                <a:gd name="connsiteX8" fmla="*/ 84210 w 91025"/>
                <a:gd name="connsiteY8" fmla="*/ 13627 h 13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025" h="13627">
                  <a:moveTo>
                    <a:pt x="84210" y="13627"/>
                  </a:moveTo>
                  <a:lnTo>
                    <a:pt x="6816" y="13627"/>
                  </a:lnTo>
                  <a:cubicBezTo>
                    <a:pt x="3057" y="13627"/>
                    <a:pt x="0" y="10571"/>
                    <a:pt x="0" y="6814"/>
                  </a:cubicBezTo>
                  <a:lnTo>
                    <a:pt x="0" y="6814"/>
                  </a:lnTo>
                  <a:cubicBezTo>
                    <a:pt x="0" y="3056"/>
                    <a:pt x="3057" y="0"/>
                    <a:pt x="6816" y="0"/>
                  </a:cubicBezTo>
                  <a:lnTo>
                    <a:pt x="84210" y="0"/>
                  </a:lnTo>
                  <a:cubicBezTo>
                    <a:pt x="87968" y="0"/>
                    <a:pt x="91026" y="3056"/>
                    <a:pt x="91026" y="6814"/>
                  </a:cubicBezTo>
                  <a:lnTo>
                    <a:pt x="91026" y="6814"/>
                  </a:lnTo>
                  <a:cubicBezTo>
                    <a:pt x="91026" y="10571"/>
                    <a:pt x="87968" y="13627"/>
                    <a:pt x="84210" y="13627"/>
                  </a:cubicBezTo>
                  <a:close/>
                </a:path>
              </a:pathLst>
            </a:custGeom>
            <a:solidFill>
              <a:schemeClr val="bg1">
                <a:lumMod val="85000"/>
              </a:schemeClr>
            </a:solidFill>
            <a:ln w="6370" cap="flat">
              <a:noFill/>
              <a:prstDash val="solid"/>
              <a:miter/>
            </a:ln>
          </p:spPr>
          <p:txBody>
            <a:bodyPr rtlCol="0" anchor="ctr"/>
            <a:lstStyle/>
            <a:p>
              <a:endParaRPr lang="en-US"/>
            </a:p>
          </p:txBody>
        </p:sp>
        <p:sp>
          <p:nvSpPr>
            <p:cNvPr id="53" name="Freeform 52">
              <a:extLst>
                <a:ext uri="{FF2B5EF4-FFF2-40B4-BE49-F238E27FC236}">
                  <a16:creationId xmlns:a16="http://schemas.microsoft.com/office/drawing/2014/main" id="{7BA69C28-EFAE-874D-B381-D4E04CE97B34}"/>
                </a:ext>
              </a:extLst>
            </p:cNvPr>
            <p:cNvSpPr/>
            <p:nvPr/>
          </p:nvSpPr>
          <p:spPr>
            <a:xfrm>
              <a:off x="7341750" y="9501603"/>
              <a:ext cx="356273" cy="356162"/>
            </a:xfrm>
            <a:custGeom>
              <a:avLst/>
              <a:gdLst>
                <a:gd name="connsiteX0" fmla="*/ 31850 w 31849"/>
                <a:gd name="connsiteY0" fmla="*/ 15920 h 31839"/>
                <a:gd name="connsiteX1" fmla="*/ 15925 w 31849"/>
                <a:gd name="connsiteY1" fmla="*/ 31839 h 31839"/>
                <a:gd name="connsiteX2" fmla="*/ 0 w 31849"/>
                <a:gd name="connsiteY2" fmla="*/ 15920 h 31839"/>
                <a:gd name="connsiteX3" fmla="*/ 15925 w 31849"/>
                <a:gd name="connsiteY3" fmla="*/ 0 h 31839"/>
                <a:gd name="connsiteX4" fmla="*/ 31850 w 31849"/>
                <a:gd name="connsiteY4" fmla="*/ 15920 h 318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849" h="31839">
                  <a:moveTo>
                    <a:pt x="31850" y="15920"/>
                  </a:moveTo>
                  <a:cubicBezTo>
                    <a:pt x="31850" y="24712"/>
                    <a:pt x="24720" y="31839"/>
                    <a:pt x="15925" y="31839"/>
                  </a:cubicBezTo>
                  <a:cubicBezTo>
                    <a:pt x="7130" y="31839"/>
                    <a:pt x="0" y="24712"/>
                    <a:pt x="0" y="15920"/>
                  </a:cubicBezTo>
                  <a:cubicBezTo>
                    <a:pt x="0" y="7127"/>
                    <a:pt x="7130" y="0"/>
                    <a:pt x="15925" y="0"/>
                  </a:cubicBezTo>
                  <a:cubicBezTo>
                    <a:pt x="24720" y="0"/>
                    <a:pt x="31850" y="7127"/>
                    <a:pt x="31850" y="15920"/>
                  </a:cubicBezTo>
                  <a:close/>
                </a:path>
              </a:pathLst>
            </a:custGeom>
            <a:solidFill>
              <a:schemeClr val="bg1">
                <a:lumMod val="85000"/>
              </a:schemeClr>
            </a:solidFill>
            <a:ln w="6370" cap="flat">
              <a:noFill/>
              <a:prstDash val="solid"/>
              <a:miter/>
            </a:ln>
          </p:spPr>
          <p:txBody>
            <a:bodyPr rtlCol="0" anchor="ctr"/>
            <a:lstStyle/>
            <a:p>
              <a:endParaRPr lang="en-US"/>
            </a:p>
          </p:txBody>
        </p:sp>
        <p:sp>
          <p:nvSpPr>
            <p:cNvPr id="38" name="Freeform 37">
              <a:extLst>
                <a:ext uri="{FF2B5EF4-FFF2-40B4-BE49-F238E27FC236}">
                  <a16:creationId xmlns:a16="http://schemas.microsoft.com/office/drawing/2014/main" id="{332C294D-AE5D-1340-8E36-77ACCCEEBDB3}"/>
                </a:ext>
              </a:extLst>
            </p:cNvPr>
            <p:cNvSpPr/>
            <p:nvPr/>
          </p:nvSpPr>
          <p:spPr>
            <a:xfrm>
              <a:off x="6638455" y="8073389"/>
              <a:ext cx="1804914" cy="215113"/>
            </a:xfrm>
            <a:custGeom>
              <a:avLst/>
              <a:gdLst>
                <a:gd name="connsiteX0" fmla="*/ 151731 w 161350"/>
                <a:gd name="connsiteY0" fmla="*/ 19231 h 19230"/>
                <a:gd name="connsiteX1" fmla="*/ 9619 w 161350"/>
                <a:gd name="connsiteY1" fmla="*/ 19231 h 19230"/>
                <a:gd name="connsiteX2" fmla="*/ 0 w 161350"/>
                <a:gd name="connsiteY2" fmla="*/ 9616 h 19230"/>
                <a:gd name="connsiteX3" fmla="*/ 0 w 161350"/>
                <a:gd name="connsiteY3" fmla="*/ 9616 h 19230"/>
                <a:gd name="connsiteX4" fmla="*/ 9619 w 161350"/>
                <a:gd name="connsiteY4" fmla="*/ 0 h 19230"/>
                <a:gd name="connsiteX5" fmla="*/ 151731 w 161350"/>
                <a:gd name="connsiteY5" fmla="*/ 0 h 19230"/>
                <a:gd name="connsiteX6" fmla="*/ 161350 w 161350"/>
                <a:gd name="connsiteY6" fmla="*/ 9616 h 19230"/>
                <a:gd name="connsiteX7" fmla="*/ 161350 w 161350"/>
                <a:gd name="connsiteY7" fmla="*/ 9616 h 19230"/>
                <a:gd name="connsiteX8" fmla="*/ 151731 w 161350"/>
                <a:gd name="connsiteY8" fmla="*/ 19231 h 19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350" h="19230">
                  <a:moveTo>
                    <a:pt x="151731" y="19231"/>
                  </a:moveTo>
                  <a:lnTo>
                    <a:pt x="9619" y="19231"/>
                  </a:lnTo>
                  <a:cubicBezTo>
                    <a:pt x="4332" y="19231"/>
                    <a:pt x="0" y="14901"/>
                    <a:pt x="0" y="9616"/>
                  </a:cubicBezTo>
                  <a:lnTo>
                    <a:pt x="0" y="9616"/>
                  </a:lnTo>
                  <a:cubicBezTo>
                    <a:pt x="0" y="4330"/>
                    <a:pt x="4332" y="0"/>
                    <a:pt x="9619" y="0"/>
                  </a:cubicBezTo>
                  <a:lnTo>
                    <a:pt x="151731" y="0"/>
                  </a:lnTo>
                  <a:cubicBezTo>
                    <a:pt x="157018" y="0"/>
                    <a:pt x="161350" y="4330"/>
                    <a:pt x="161350" y="9616"/>
                  </a:cubicBezTo>
                  <a:lnTo>
                    <a:pt x="161350" y="9616"/>
                  </a:lnTo>
                  <a:cubicBezTo>
                    <a:pt x="161414" y="14901"/>
                    <a:pt x="157082" y="19231"/>
                    <a:pt x="151731" y="19231"/>
                  </a:cubicBezTo>
                  <a:close/>
                </a:path>
              </a:pathLst>
            </a:custGeom>
            <a:solidFill>
              <a:srgbClr val="FFFFFF"/>
            </a:solidFill>
            <a:ln w="6370" cap="flat">
              <a:noFill/>
              <a:prstDash val="solid"/>
              <a:miter/>
            </a:ln>
          </p:spPr>
          <p:txBody>
            <a:bodyPr rtlCol="0" anchor="ctr"/>
            <a:lstStyle/>
            <a:p>
              <a:endParaRPr lang="en-US"/>
            </a:p>
          </p:txBody>
        </p:sp>
        <p:sp>
          <p:nvSpPr>
            <p:cNvPr id="39" name="Freeform 38">
              <a:extLst>
                <a:ext uri="{FF2B5EF4-FFF2-40B4-BE49-F238E27FC236}">
                  <a16:creationId xmlns:a16="http://schemas.microsoft.com/office/drawing/2014/main" id="{2CA26414-0C03-2444-8F93-36182FB112DB}"/>
                </a:ext>
              </a:extLst>
            </p:cNvPr>
            <p:cNvSpPr/>
            <p:nvPr/>
          </p:nvSpPr>
          <p:spPr>
            <a:xfrm>
              <a:off x="6638455" y="7499239"/>
              <a:ext cx="1804914" cy="215113"/>
            </a:xfrm>
            <a:custGeom>
              <a:avLst/>
              <a:gdLst>
                <a:gd name="connsiteX0" fmla="*/ 151731 w 161350"/>
                <a:gd name="connsiteY0" fmla="*/ 19231 h 19230"/>
                <a:gd name="connsiteX1" fmla="*/ 9619 w 161350"/>
                <a:gd name="connsiteY1" fmla="*/ 19231 h 19230"/>
                <a:gd name="connsiteX2" fmla="*/ 0 w 161350"/>
                <a:gd name="connsiteY2" fmla="*/ 9616 h 19230"/>
                <a:gd name="connsiteX3" fmla="*/ 0 w 161350"/>
                <a:gd name="connsiteY3" fmla="*/ 9616 h 19230"/>
                <a:gd name="connsiteX4" fmla="*/ 9619 w 161350"/>
                <a:gd name="connsiteY4" fmla="*/ 0 h 19230"/>
                <a:gd name="connsiteX5" fmla="*/ 151731 w 161350"/>
                <a:gd name="connsiteY5" fmla="*/ 0 h 19230"/>
                <a:gd name="connsiteX6" fmla="*/ 161350 w 161350"/>
                <a:gd name="connsiteY6" fmla="*/ 9616 h 19230"/>
                <a:gd name="connsiteX7" fmla="*/ 161350 w 161350"/>
                <a:gd name="connsiteY7" fmla="*/ 9616 h 19230"/>
                <a:gd name="connsiteX8" fmla="*/ 151731 w 161350"/>
                <a:gd name="connsiteY8" fmla="*/ 19231 h 19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350" h="19230">
                  <a:moveTo>
                    <a:pt x="151731" y="19231"/>
                  </a:moveTo>
                  <a:lnTo>
                    <a:pt x="9619" y="19231"/>
                  </a:lnTo>
                  <a:cubicBezTo>
                    <a:pt x="4332" y="19231"/>
                    <a:pt x="0" y="14901"/>
                    <a:pt x="0" y="9616"/>
                  </a:cubicBezTo>
                  <a:lnTo>
                    <a:pt x="0" y="9616"/>
                  </a:lnTo>
                  <a:cubicBezTo>
                    <a:pt x="0" y="4330"/>
                    <a:pt x="4332" y="0"/>
                    <a:pt x="9619" y="0"/>
                  </a:cubicBezTo>
                  <a:lnTo>
                    <a:pt x="151731" y="0"/>
                  </a:lnTo>
                  <a:cubicBezTo>
                    <a:pt x="157018" y="0"/>
                    <a:pt x="161350" y="4330"/>
                    <a:pt x="161350" y="9616"/>
                  </a:cubicBezTo>
                  <a:lnTo>
                    <a:pt x="161350" y="9616"/>
                  </a:lnTo>
                  <a:cubicBezTo>
                    <a:pt x="161414" y="14837"/>
                    <a:pt x="157082" y="19231"/>
                    <a:pt x="151731" y="19231"/>
                  </a:cubicBezTo>
                  <a:close/>
                </a:path>
              </a:pathLst>
            </a:custGeom>
            <a:solidFill>
              <a:srgbClr val="FFFFFF"/>
            </a:solidFill>
            <a:ln w="6370" cap="flat">
              <a:noFill/>
              <a:prstDash val="solid"/>
              <a:miter/>
            </a:ln>
          </p:spPr>
          <p:txBody>
            <a:bodyPr rtlCol="0" anchor="ctr"/>
            <a:lstStyle/>
            <a:p>
              <a:endParaRPr lang="en-US"/>
            </a:p>
          </p:txBody>
        </p:sp>
        <p:sp>
          <p:nvSpPr>
            <p:cNvPr id="40" name="Freeform 39">
              <a:extLst>
                <a:ext uri="{FF2B5EF4-FFF2-40B4-BE49-F238E27FC236}">
                  <a16:creationId xmlns:a16="http://schemas.microsoft.com/office/drawing/2014/main" id="{6AAED191-101C-C14B-9191-F1512E40C74F}"/>
                </a:ext>
              </a:extLst>
            </p:cNvPr>
            <p:cNvSpPr/>
            <p:nvPr/>
          </p:nvSpPr>
          <p:spPr>
            <a:xfrm>
              <a:off x="6638455" y="6924396"/>
              <a:ext cx="1804914" cy="215124"/>
            </a:xfrm>
            <a:custGeom>
              <a:avLst/>
              <a:gdLst>
                <a:gd name="connsiteX0" fmla="*/ 151731 w 161350"/>
                <a:gd name="connsiteY0" fmla="*/ 19231 h 19231"/>
                <a:gd name="connsiteX1" fmla="*/ 9619 w 161350"/>
                <a:gd name="connsiteY1" fmla="*/ 19231 h 19231"/>
                <a:gd name="connsiteX2" fmla="*/ 0 w 161350"/>
                <a:gd name="connsiteY2" fmla="*/ 9616 h 19231"/>
                <a:gd name="connsiteX3" fmla="*/ 0 w 161350"/>
                <a:gd name="connsiteY3" fmla="*/ 9616 h 19231"/>
                <a:gd name="connsiteX4" fmla="*/ 9619 w 161350"/>
                <a:gd name="connsiteY4" fmla="*/ 0 h 19231"/>
                <a:gd name="connsiteX5" fmla="*/ 151731 w 161350"/>
                <a:gd name="connsiteY5" fmla="*/ 0 h 19231"/>
                <a:gd name="connsiteX6" fmla="*/ 161350 w 161350"/>
                <a:gd name="connsiteY6" fmla="*/ 9616 h 19231"/>
                <a:gd name="connsiteX7" fmla="*/ 161350 w 161350"/>
                <a:gd name="connsiteY7" fmla="*/ 9616 h 19231"/>
                <a:gd name="connsiteX8" fmla="*/ 151731 w 161350"/>
                <a:gd name="connsiteY8" fmla="*/ 19231 h 192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350" h="19231">
                  <a:moveTo>
                    <a:pt x="151731" y="19231"/>
                  </a:moveTo>
                  <a:lnTo>
                    <a:pt x="9619" y="19231"/>
                  </a:lnTo>
                  <a:cubicBezTo>
                    <a:pt x="4332" y="19231"/>
                    <a:pt x="0" y="14901"/>
                    <a:pt x="0" y="9616"/>
                  </a:cubicBezTo>
                  <a:lnTo>
                    <a:pt x="0" y="9616"/>
                  </a:lnTo>
                  <a:cubicBezTo>
                    <a:pt x="0" y="4330"/>
                    <a:pt x="4332" y="0"/>
                    <a:pt x="9619" y="0"/>
                  </a:cubicBezTo>
                  <a:lnTo>
                    <a:pt x="151731" y="0"/>
                  </a:lnTo>
                  <a:cubicBezTo>
                    <a:pt x="157018" y="0"/>
                    <a:pt x="161350" y="4330"/>
                    <a:pt x="161350" y="9616"/>
                  </a:cubicBezTo>
                  <a:lnTo>
                    <a:pt x="161350" y="9616"/>
                  </a:lnTo>
                  <a:cubicBezTo>
                    <a:pt x="161414" y="14901"/>
                    <a:pt x="157082" y="19231"/>
                    <a:pt x="151731" y="19231"/>
                  </a:cubicBezTo>
                  <a:close/>
                </a:path>
              </a:pathLst>
            </a:custGeom>
            <a:solidFill>
              <a:srgbClr val="FFFFFF"/>
            </a:solidFill>
            <a:ln w="6370" cap="flat">
              <a:noFill/>
              <a:prstDash val="solid"/>
              <a:miter/>
            </a:ln>
          </p:spPr>
          <p:txBody>
            <a:bodyPr rtlCol="0" anchor="ctr"/>
            <a:lstStyle/>
            <a:p>
              <a:endParaRPr lang="en-US"/>
            </a:p>
          </p:txBody>
        </p:sp>
        <p:sp>
          <p:nvSpPr>
            <p:cNvPr id="41" name="Freeform 40">
              <a:extLst>
                <a:ext uri="{FF2B5EF4-FFF2-40B4-BE49-F238E27FC236}">
                  <a16:creationId xmlns:a16="http://schemas.microsoft.com/office/drawing/2014/main" id="{621203BF-E74C-CB40-A19A-CA07AEDC679D}"/>
                </a:ext>
              </a:extLst>
            </p:cNvPr>
            <p:cNvSpPr/>
            <p:nvPr/>
          </p:nvSpPr>
          <p:spPr>
            <a:xfrm>
              <a:off x="6638455" y="6349542"/>
              <a:ext cx="1804914" cy="215124"/>
            </a:xfrm>
            <a:custGeom>
              <a:avLst/>
              <a:gdLst>
                <a:gd name="connsiteX0" fmla="*/ 151731 w 161350"/>
                <a:gd name="connsiteY0" fmla="*/ 19231 h 19231"/>
                <a:gd name="connsiteX1" fmla="*/ 9619 w 161350"/>
                <a:gd name="connsiteY1" fmla="*/ 19231 h 19231"/>
                <a:gd name="connsiteX2" fmla="*/ 0 w 161350"/>
                <a:gd name="connsiteY2" fmla="*/ 9616 h 19231"/>
                <a:gd name="connsiteX3" fmla="*/ 0 w 161350"/>
                <a:gd name="connsiteY3" fmla="*/ 9616 h 19231"/>
                <a:gd name="connsiteX4" fmla="*/ 9619 w 161350"/>
                <a:gd name="connsiteY4" fmla="*/ 0 h 19231"/>
                <a:gd name="connsiteX5" fmla="*/ 151731 w 161350"/>
                <a:gd name="connsiteY5" fmla="*/ 0 h 19231"/>
                <a:gd name="connsiteX6" fmla="*/ 161350 w 161350"/>
                <a:gd name="connsiteY6" fmla="*/ 9616 h 19231"/>
                <a:gd name="connsiteX7" fmla="*/ 161350 w 161350"/>
                <a:gd name="connsiteY7" fmla="*/ 9616 h 19231"/>
                <a:gd name="connsiteX8" fmla="*/ 151731 w 161350"/>
                <a:gd name="connsiteY8" fmla="*/ 19231 h 192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350" h="19231">
                  <a:moveTo>
                    <a:pt x="151731" y="19231"/>
                  </a:moveTo>
                  <a:lnTo>
                    <a:pt x="9619" y="19231"/>
                  </a:lnTo>
                  <a:cubicBezTo>
                    <a:pt x="4332" y="19231"/>
                    <a:pt x="0" y="14901"/>
                    <a:pt x="0" y="9616"/>
                  </a:cubicBezTo>
                  <a:lnTo>
                    <a:pt x="0" y="9616"/>
                  </a:lnTo>
                  <a:cubicBezTo>
                    <a:pt x="0" y="4330"/>
                    <a:pt x="4332" y="0"/>
                    <a:pt x="9619" y="0"/>
                  </a:cubicBezTo>
                  <a:lnTo>
                    <a:pt x="151731" y="0"/>
                  </a:lnTo>
                  <a:cubicBezTo>
                    <a:pt x="157018" y="0"/>
                    <a:pt x="161350" y="4330"/>
                    <a:pt x="161350" y="9616"/>
                  </a:cubicBezTo>
                  <a:lnTo>
                    <a:pt x="161350" y="9616"/>
                  </a:lnTo>
                  <a:cubicBezTo>
                    <a:pt x="161414" y="14901"/>
                    <a:pt x="157082" y="19231"/>
                    <a:pt x="151731" y="19231"/>
                  </a:cubicBezTo>
                  <a:close/>
                </a:path>
              </a:pathLst>
            </a:custGeom>
            <a:solidFill>
              <a:srgbClr val="FFFFFF"/>
            </a:solidFill>
            <a:ln w="6370" cap="flat">
              <a:noFill/>
              <a:prstDash val="solid"/>
              <a:miter/>
            </a:ln>
          </p:spPr>
          <p:txBody>
            <a:bodyPr rtlCol="0" anchor="ctr"/>
            <a:lstStyle/>
            <a:p>
              <a:endParaRPr lang="en-US"/>
            </a:p>
          </p:txBody>
        </p:sp>
        <p:sp>
          <p:nvSpPr>
            <p:cNvPr id="3" name="Rounded Rectangle 2">
              <a:extLst>
                <a:ext uri="{FF2B5EF4-FFF2-40B4-BE49-F238E27FC236}">
                  <a16:creationId xmlns:a16="http://schemas.microsoft.com/office/drawing/2014/main" id="{40626F45-782D-F54C-BC29-991D0F44A8E9}"/>
                </a:ext>
              </a:extLst>
            </p:cNvPr>
            <p:cNvSpPr/>
            <p:nvPr/>
          </p:nvSpPr>
          <p:spPr>
            <a:xfrm>
              <a:off x="2645754" y="11431330"/>
              <a:ext cx="4555146" cy="985128"/>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ounded Rectangle 105">
              <a:extLst>
                <a:ext uri="{FF2B5EF4-FFF2-40B4-BE49-F238E27FC236}">
                  <a16:creationId xmlns:a16="http://schemas.microsoft.com/office/drawing/2014/main" id="{99D8C86A-26DB-5449-B03C-62ECD68E88A8}"/>
                </a:ext>
              </a:extLst>
            </p:cNvPr>
            <p:cNvSpPr/>
            <p:nvPr/>
          </p:nvSpPr>
          <p:spPr>
            <a:xfrm>
              <a:off x="7830327" y="11431330"/>
              <a:ext cx="4555146" cy="985128"/>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7" name="Group 106">
            <a:extLst>
              <a:ext uri="{FF2B5EF4-FFF2-40B4-BE49-F238E27FC236}">
                <a16:creationId xmlns:a16="http://schemas.microsoft.com/office/drawing/2014/main" id="{1D9E6BA8-BFD9-A541-A651-2F89D9C5D4D3}"/>
              </a:ext>
            </a:extLst>
          </p:cNvPr>
          <p:cNvGrpSpPr/>
          <p:nvPr/>
        </p:nvGrpSpPr>
        <p:grpSpPr>
          <a:xfrm>
            <a:off x="12251453" y="3862112"/>
            <a:ext cx="9739719" cy="7775080"/>
            <a:chOff x="2645754" y="4641378"/>
            <a:chExt cx="9739719" cy="7775080"/>
          </a:xfrm>
        </p:grpSpPr>
        <p:sp>
          <p:nvSpPr>
            <p:cNvPr id="108" name="Freeform 107">
              <a:extLst>
                <a:ext uri="{FF2B5EF4-FFF2-40B4-BE49-F238E27FC236}">
                  <a16:creationId xmlns:a16="http://schemas.microsoft.com/office/drawing/2014/main" id="{58C51DF6-CA58-284F-B09F-25887E3F778B}"/>
                </a:ext>
              </a:extLst>
            </p:cNvPr>
            <p:cNvSpPr/>
            <p:nvPr/>
          </p:nvSpPr>
          <p:spPr>
            <a:xfrm>
              <a:off x="7415144" y="9792951"/>
              <a:ext cx="205213" cy="973043"/>
            </a:xfrm>
            <a:custGeom>
              <a:avLst/>
              <a:gdLst>
                <a:gd name="connsiteX0" fmla="*/ 9173 w 18345"/>
                <a:gd name="connsiteY0" fmla="*/ 155504 h 155503"/>
                <a:gd name="connsiteX1" fmla="*/ 9173 w 18345"/>
                <a:gd name="connsiteY1" fmla="*/ 155504 h 155503"/>
                <a:gd name="connsiteX2" fmla="*/ 0 w 18345"/>
                <a:gd name="connsiteY2" fmla="*/ 146334 h 155503"/>
                <a:gd name="connsiteX3" fmla="*/ 0 w 18345"/>
                <a:gd name="connsiteY3" fmla="*/ 9170 h 155503"/>
                <a:gd name="connsiteX4" fmla="*/ 9173 w 18345"/>
                <a:gd name="connsiteY4" fmla="*/ 0 h 155503"/>
                <a:gd name="connsiteX5" fmla="*/ 9173 w 18345"/>
                <a:gd name="connsiteY5" fmla="*/ 0 h 155503"/>
                <a:gd name="connsiteX6" fmla="*/ 18345 w 18345"/>
                <a:gd name="connsiteY6" fmla="*/ 9170 h 155503"/>
                <a:gd name="connsiteX7" fmla="*/ 18345 w 18345"/>
                <a:gd name="connsiteY7" fmla="*/ 146334 h 155503"/>
                <a:gd name="connsiteX8" fmla="*/ 9173 w 18345"/>
                <a:gd name="connsiteY8" fmla="*/ 155504 h 155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45" h="155503">
                  <a:moveTo>
                    <a:pt x="9173" y="155504"/>
                  </a:moveTo>
                  <a:lnTo>
                    <a:pt x="9173" y="155504"/>
                  </a:lnTo>
                  <a:cubicBezTo>
                    <a:pt x="4141" y="155504"/>
                    <a:pt x="0" y="151364"/>
                    <a:pt x="0" y="146334"/>
                  </a:cubicBezTo>
                  <a:lnTo>
                    <a:pt x="0" y="9170"/>
                  </a:lnTo>
                  <a:cubicBezTo>
                    <a:pt x="0" y="4139"/>
                    <a:pt x="4141" y="0"/>
                    <a:pt x="9173" y="0"/>
                  </a:cubicBezTo>
                  <a:lnTo>
                    <a:pt x="9173" y="0"/>
                  </a:lnTo>
                  <a:cubicBezTo>
                    <a:pt x="14205" y="0"/>
                    <a:pt x="18345" y="4139"/>
                    <a:pt x="18345" y="9170"/>
                  </a:cubicBezTo>
                  <a:lnTo>
                    <a:pt x="18345" y="146334"/>
                  </a:lnTo>
                  <a:cubicBezTo>
                    <a:pt x="18282" y="151428"/>
                    <a:pt x="14205" y="155504"/>
                    <a:pt x="9173" y="155504"/>
                  </a:cubicBezTo>
                  <a:close/>
                </a:path>
              </a:pathLst>
            </a:custGeom>
            <a:solidFill>
              <a:schemeClr val="bg1">
                <a:lumMod val="85000"/>
              </a:schemeClr>
            </a:solidFill>
            <a:ln w="6370" cap="flat">
              <a:noFill/>
              <a:prstDash val="solid"/>
              <a:miter/>
            </a:ln>
          </p:spPr>
          <p:txBody>
            <a:bodyPr rtlCol="0" anchor="ctr"/>
            <a:lstStyle/>
            <a:p>
              <a:endParaRPr lang="en-US"/>
            </a:p>
          </p:txBody>
        </p:sp>
        <p:sp>
          <p:nvSpPr>
            <p:cNvPr id="109" name="Freeform 108">
              <a:extLst>
                <a:ext uri="{FF2B5EF4-FFF2-40B4-BE49-F238E27FC236}">
                  <a16:creationId xmlns:a16="http://schemas.microsoft.com/office/drawing/2014/main" id="{F4647F81-D0DC-DD40-8E79-7D940F3794FC}"/>
                </a:ext>
              </a:extLst>
            </p:cNvPr>
            <p:cNvSpPr/>
            <p:nvPr/>
          </p:nvSpPr>
          <p:spPr>
            <a:xfrm>
              <a:off x="4820721" y="10560132"/>
              <a:ext cx="205213" cy="1246571"/>
            </a:xfrm>
            <a:custGeom>
              <a:avLst/>
              <a:gdLst>
                <a:gd name="connsiteX0" fmla="*/ 9173 w 18345"/>
                <a:gd name="connsiteY0" fmla="*/ 111438 h 111437"/>
                <a:gd name="connsiteX1" fmla="*/ 9173 w 18345"/>
                <a:gd name="connsiteY1" fmla="*/ 111438 h 111437"/>
                <a:gd name="connsiteX2" fmla="*/ 0 w 18345"/>
                <a:gd name="connsiteY2" fmla="*/ 102268 h 111437"/>
                <a:gd name="connsiteX3" fmla="*/ 0 w 18345"/>
                <a:gd name="connsiteY3" fmla="*/ 9170 h 111437"/>
                <a:gd name="connsiteX4" fmla="*/ 9173 w 18345"/>
                <a:gd name="connsiteY4" fmla="*/ 0 h 111437"/>
                <a:gd name="connsiteX5" fmla="*/ 9173 w 18345"/>
                <a:gd name="connsiteY5" fmla="*/ 0 h 111437"/>
                <a:gd name="connsiteX6" fmla="*/ 18345 w 18345"/>
                <a:gd name="connsiteY6" fmla="*/ 9170 h 111437"/>
                <a:gd name="connsiteX7" fmla="*/ 18345 w 18345"/>
                <a:gd name="connsiteY7" fmla="*/ 102268 h 111437"/>
                <a:gd name="connsiteX8" fmla="*/ 9173 w 18345"/>
                <a:gd name="connsiteY8" fmla="*/ 111438 h 111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45" h="111437">
                  <a:moveTo>
                    <a:pt x="9173" y="111438"/>
                  </a:moveTo>
                  <a:lnTo>
                    <a:pt x="9173" y="111438"/>
                  </a:lnTo>
                  <a:cubicBezTo>
                    <a:pt x="4140" y="111438"/>
                    <a:pt x="0" y="107298"/>
                    <a:pt x="0" y="102268"/>
                  </a:cubicBezTo>
                  <a:lnTo>
                    <a:pt x="0" y="9170"/>
                  </a:lnTo>
                  <a:cubicBezTo>
                    <a:pt x="0" y="4139"/>
                    <a:pt x="4140" y="0"/>
                    <a:pt x="9173" y="0"/>
                  </a:cubicBezTo>
                  <a:lnTo>
                    <a:pt x="9173" y="0"/>
                  </a:lnTo>
                  <a:cubicBezTo>
                    <a:pt x="14205" y="0"/>
                    <a:pt x="18345" y="4139"/>
                    <a:pt x="18345" y="9170"/>
                  </a:cubicBezTo>
                  <a:lnTo>
                    <a:pt x="18345" y="102268"/>
                  </a:lnTo>
                  <a:cubicBezTo>
                    <a:pt x="18282" y="107298"/>
                    <a:pt x="14205" y="111438"/>
                    <a:pt x="9173" y="111438"/>
                  </a:cubicBezTo>
                  <a:close/>
                </a:path>
              </a:pathLst>
            </a:custGeom>
            <a:solidFill>
              <a:schemeClr val="bg1">
                <a:lumMod val="85000"/>
              </a:schemeClr>
            </a:solidFill>
            <a:ln w="6370" cap="flat">
              <a:noFill/>
              <a:prstDash val="solid"/>
              <a:miter/>
            </a:ln>
          </p:spPr>
          <p:txBody>
            <a:bodyPr rtlCol="0" anchor="ctr"/>
            <a:lstStyle/>
            <a:p>
              <a:endParaRPr lang="en-US"/>
            </a:p>
          </p:txBody>
        </p:sp>
        <p:sp>
          <p:nvSpPr>
            <p:cNvPr id="110" name="Freeform 109">
              <a:extLst>
                <a:ext uri="{FF2B5EF4-FFF2-40B4-BE49-F238E27FC236}">
                  <a16:creationId xmlns:a16="http://schemas.microsoft.com/office/drawing/2014/main" id="{F3FB4958-136E-294B-962D-AB95352CE66B}"/>
                </a:ext>
              </a:extLst>
            </p:cNvPr>
            <p:cNvSpPr/>
            <p:nvPr/>
          </p:nvSpPr>
          <p:spPr>
            <a:xfrm>
              <a:off x="10005294" y="10560132"/>
              <a:ext cx="205213" cy="1246571"/>
            </a:xfrm>
            <a:custGeom>
              <a:avLst/>
              <a:gdLst>
                <a:gd name="connsiteX0" fmla="*/ 9173 w 18345"/>
                <a:gd name="connsiteY0" fmla="*/ 111438 h 111437"/>
                <a:gd name="connsiteX1" fmla="*/ 9173 w 18345"/>
                <a:gd name="connsiteY1" fmla="*/ 111438 h 111437"/>
                <a:gd name="connsiteX2" fmla="*/ 0 w 18345"/>
                <a:gd name="connsiteY2" fmla="*/ 102268 h 111437"/>
                <a:gd name="connsiteX3" fmla="*/ 0 w 18345"/>
                <a:gd name="connsiteY3" fmla="*/ 9170 h 111437"/>
                <a:gd name="connsiteX4" fmla="*/ 9173 w 18345"/>
                <a:gd name="connsiteY4" fmla="*/ 0 h 111437"/>
                <a:gd name="connsiteX5" fmla="*/ 9173 w 18345"/>
                <a:gd name="connsiteY5" fmla="*/ 0 h 111437"/>
                <a:gd name="connsiteX6" fmla="*/ 18345 w 18345"/>
                <a:gd name="connsiteY6" fmla="*/ 9170 h 111437"/>
                <a:gd name="connsiteX7" fmla="*/ 18345 w 18345"/>
                <a:gd name="connsiteY7" fmla="*/ 102268 h 111437"/>
                <a:gd name="connsiteX8" fmla="*/ 9173 w 18345"/>
                <a:gd name="connsiteY8" fmla="*/ 111438 h 111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345" h="111437">
                  <a:moveTo>
                    <a:pt x="9173" y="111438"/>
                  </a:moveTo>
                  <a:lnTo>
                    <a:pt x="9173" y="111438"/>
                  </a:lnTo>
                  <a:cubicBezTo>
                    <a:pt x="4141" y="111438"/>
                    <a:pt x="0" y="107298"/>
                    <a:pt x="0" y="102268"/>
                  </a:cubicBezTo>
                  <a:lnTo>
                    <a:pt x="0" y="9170"/>
                  </a:lnTo>
                  <a:cubicBezTo>
                    <a:pt x="0" y="4139"/>
                    <a:pt x="4141" y="0"/>
                    <a:pt x="9173" y="0"/>
                  </a:cubicBezTo>
                  <a:lnTo>
                    <a:pt x="9173" y="0"/>
                  </a:lnTo>
                  <a:cubicBezTo>
                    <a:pt x="14205" y="0"/>
                    <a:pt x="18345" y="4139"/>
                    <a:pt x="18345" y="9170"/>
                  </a:cubicBezTo>
                  <a:lnTo>
                    <a:pt x="18345" y="102268"/>
                  </a:lnTo>
                  <a:cubicBezTo>
                    <a:pt x="18345" y="107298"/>
                    <a:pt x="14205" y="111438"/>
                    <a:pt x="9173" y="111438"/>
                  </a:cubicBezTo>
                  <a:close/>
                </a:path>
              </a:pathLst>
            </a:custGeom>
            <a:solidFill>
              <a:schemeClr val="bg1">
                <a:lumMod val="85000"/>
              </a:schemeClr>
            </a:solidFill>
            <a:ln w="6370" cap="flat">
              <a:noFill/>
              <a:prstDash val="solid"/>
              <a:miter/>
            </a:ln>
          </p:spPr>
          <p:txBody>
            <a:bodyPr rtlCol="0" anchor="ctr"/>
            <a:lstStyle/>
            <a:p>
              <a:endParaRPr lang="en-US"/>
            </a:p>
          </p:txBody>
        </p:sp>
        <p:sp>
          <p:nvSpPr>
            <p:cNvPr id="111" name="Freeform 110">
              <a:extLst>
                <a:ext uri="{FF2B5EF4-FFF2-40B4-BE49-F238E27FC236}">
                  <a16:creationId xmlns:a16="http://schemas.microsoft.com/office/drawing/2014/main" id="{DD772DBD-33CC-D049-A7DA-872621E02603}"/>
                </a:ext>
              </a:extLst>
            </p:cNvPr>
            <p:cNvSpPr/>
            <p:nvPr/>
          </p:nvSpPr>
          <p:spPr>
            <a:xfrm>
              <a:off x="4824278" y="10560848"/>
              <a:ext cx="5386218" cy="205146"/>
            </a:xfrm>
            <a:custGeom>
              <a:avLst/>
              <a:gdLst>
                <a:gd name="connsiteX0" fmla="*/ 481501 w 481500"/>
                <a:gd name="connsiteY0" fmla="*/ 9170 h 18339"/>
                <a:gd name="connsiteX1" fmla="*/ 481501 w 481500"/>
                <a:gd name="connsiteY1" fmla="*/ 9170 h 18339"/>
                <a:gd name="connsiteX2" fmla="*/ 472328 w 481500"/>
                <a:gd name="connsiteY2" fmla="*/ 18339 h 18339"/>
                <a:gd name="connsiteX3" fmla="*/ 9173 w 481500"/>
                <a:gd name="connsiteY3" fmla="*/ 18339 h 18339"/>
                <a:gd name="connsiteX4" fmla="*/ 0 w 481500"/>
                <a:gd name="connsiteY4" fmla="*/ 9170 h 18339"/>
                <a:gd name="connsiteX5" fmla="*/ 0 w 481500"/>
                <a:gd name="connsiteY5" fmla="*/ 9170 h 18339"/>
                <a:gd name="connsiteX6" fmla="*/ 9173 w 481500"/>
                <a:gd name="connsiteY6" fmla="*/ 0 h 18339"/>
                <a:gd name="connsiteX7" fmla="*/ 472392 w 481500"/>
                <a:gd name="connsiteY7" fmla="*/ 0 h 18339"/>
                <a:gd name="connsiteX8" fmla="*/ 481501 w 481500"/>
                <a:gd name="connsiteY8" fmla="*/ 9170 h 18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1500" h="18339">
                  <a:moveTo>
                    <a:pt x="481501" y="9170"/>
                  </a:moveTo>
                  <a:lnTo>
                    <a:pt x="481501" y="9170"/>
                  </a:lnTo>
                  <a:cubicBezTo>
                    <a:pt x="481501" y="14200"/>
                    <a:pt x="477361" y="18339"/>
                    <a:pt x="472328" y="18339"/>
                  </a:cubicBezTo>
                  <a:lnTo>
                    <a:pt x="9173" y="18339"/>
                  </a:lnTo>
                  <a:cubicBezTo>
                    <a:pt x="4140" y="18339"/>
                    <a:pt x="0" y="14200"/>
                    <a:pt x="0" y="9170"/>
                  </a:cubicBezTo>
                  <a:lnTo>
                    <a:pt x="0" y="9170"/>
                  </a:lnTo>
                  <a:cubicBezTo>
                    <a:pt x="0" y="4139"/>
                    <a:pt x="4140" y="0"/>
                    <a:pt x="9173" y="0"/>
                  </a:cubicBezTo>
                  <a:lnTo>
                    <a:pt x="472392" y="0"/>
                  </a:lnTo>
                  <a:cubicBezTo>
                    <a:pt x="477361" y="0"/>
                    <a:pt x="481501" y="4139"/>
                    <a:pt x="481501" y="9170"/>
                  </a:cubicBezTo>
                  <a:close/>
                </a:path>
              </a:pathLst>
            </a:custGeom>
            <a:solidFill>
              <a:schemeClr val="bg1">
                <a:lumMod val="85000"/>
              </a:schemeClr>
            </a:solidFill>
            <a:ln w="6370" cap="flat">
              <a:noFill/>
              <a:prstDash val="solid"/>
              <a:miter/>
            </a:ln>
          </p:spPr>
          <p:txBody>
            <a:bodyPr rtlCol="0" anchor="ctr"/>
            <a:lstStyle/>
            <a:p>
              <a:endParaRPr lang="en-US"/>
            </a:p>
          </p:txBody>
        </p:sp>
        <p:sp>
          <p:nvSpPr>
            <p:cNvPr id="112" name="Freeform 111">
              <a:extLst>
                <a:ext uri="{FF2B5EF4-FFF2-40B4-BE49-F238E27FC236}">
                  <a16:creationId xmlns:a16="http://schemas.microsoft.com/office/drawing/2014/main" id="{3D0B0DDB-370A-614B-8629-5D096B920056}"/>
                </a:ext>
              </a:extLst>
            </p:cNvPr>
            <p:cNvSpPr/>
            <p:nvPr/>
          </p:nvSpPr>
          <p:spPr>
            <a:xfrm>
              <a:off x="6128257" y="4641378"/>
              <a:ext cx="2783248" cy="541362"/>
            </a:xfrm>
            <a:custGeom>
              <a:avLst/>
              <a:gdLst>
                <a:gd name="connsiteX0" fmla="*/ 248809 w 248808"/>
                <a:gd name="connsiteY0" fmla="*/ 45084 h 48395"/>
                <a:gd name="connsiteX1" fmla="*/ 218997 w 248808"/>
                <a:gd name="connsiteY1" fmla="*/ 0 h 48395"/>
                <a:gd name="connsiteX2" fmla="*/ 217915 w 248808"/>
                <a:gd name="connsiteY2" fmla="*/ 0 h 48395"/>
                <a:gd name="connsiteX3" fmla="*/ 30894 w 248808"/>
                <a:gd name="connsiteY3" fmla="*/ 0 h 48395"/>
                <a:gd name="connsiteX4" fmla="*/ 29811 w 248808"/>
                <a:gd name="connsiteY4" fmla="*/ 0 h 48395"/>
                <a:gd name="connsiteX5" fmla="*/ 0 w 248808"/>
                <a:gd name="connsiteY5" fmla="*/ 45084 h 48395"/>
                <a:gd name="connsiteX6" fmla="*/ 0 w 248808"/>
                <a:gd name="connsiteY6" fmla="*/ 48396 h 48395"/>
                <a:gd name="connsiteX7" fmla="*/ 248809 w 248808"/>
                <a:gd name="connsiteY7" fmla="*/ 48396 h 48395"/>
                <a:gd name="connsiteX8" fmla="*/ 248809 w 248808"/>
                <a:gd name="connsiteY8" fmla="*/ 45084 h 48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8808" h="48395">
                  <a:moveTo>
                    <a:pt x="248809" y="45084"/>
                  </a:moveTo>
                  <a:cubicBezTo>
                    <a:pt x="248809" y="20314"/>
                    <a:pt x="235432" y="0"/>
                    <a:pt x="218997" y="0"/>
                  </a:cubicBezTo>
                  <a:lnTo>
                    <a:pt x="217915" y="0"/>
                  </a:lnTo>
                  <a:lnTo>
                    <a:pt x="30894" y="0"/>
                  </a:lnTo>
                  <a:lnTo>
                    <a:pt x="29811" y="0"/>
                  </a:lnTo>
                  <a:cubicBezTo>
                    <a:pt x="13440" y="0"/>
                    <a:pt x="0" y="20314"/>
                    <a:pt x="0" y="45084"/>
                  </a:cubicBezTo>
                  <a:lnTo>
                    <a:pt x="0" y="48396"/>
                  </a:lnTo>
                  <a:lnTo>
                    <a:pt x="248809" y="48396"/>
                  </a:lnTo>
                  <a:lnTo>
                    <a:pt x="248809" y="45084"/>
                  </a:lnTo>
                  <a:close/>
                </a:path>
              </a:pathLst>
            </a:custGeom>
            <a:solidFill>
              <a:schemeClr val="tx2"/>
            </a:solidFill>
            <a:ln w="6370" cap="flat">
              <a:noFill/>
              <a:prstDash val="solid"/>
              <a:miter/>
            </a:ln>
          </p:spPr>
          <p:txBody>
            <a:bodyPr rtlCol="0" anchor="ctr"/>
            <a:lstStyle/>
            <a:p>
              <a:endParaRPr lang="en-US"/>
            </a:p>
          </p:txBody>
        </p:sp>
        <p:sp>
          <p:nvSpPr>
            <p:cNvPr id="113" name="Freeform 112">
              <a:extLst>
                <a:ext uri="{FF2B5EF4-FFF2-40B4-BE49-F238E27FC236}">
                  <a16:creationId xmlns:a16="http://schemas.microsoft.com/office/drawing/2014/main" id="{5A1BF4D4-5BDB-2244-A14F-5BFFEA7FE4A3}"/>
                </a:ext>
              </a:extLst>
            </p:cNvPr>
            <p:cNvSpPr/>
            <p:nvPr/>
          </p:nvSpPr>
          <p:spPr>
            <a:xfrm>
              <a:off x="6128257" y="9409719"/>
              <a:ext cx="2783248" cy="541374"/>
            </a:xfrm>
            <a:custGeom>
              <a:avLst/>
              <a:gdLst>
                <a:gd name="connsiteX0" fmla="*/ 0 w 248808"/>
                <a:gd name="connsiteY0" fmla="*/ 3311 h 48396"/>
                <a:gd name="connsiteX1" fmla="*/ 29811 w 248808"/>
                <a:gd name="connsiteY1" fmla="*/ 48396 h 48396"/>
                <a:gd name="connsiteX2" fmla="*/ 218997 w 248808"/>
                <a:gd name="connsiteY2" fmla="*/ 48396 h 48396"/>
                <a:gd name="connsiteX3" fmla="*/ 248809 w 248808"/>
                <a:gd name="connsiteY3" fmla="*/ 3311 h 48396"/>
                <a:gd name="connsiteX4" fmla="*/ 248809 w 248808"/>
                <a:gd name="connsiteY4" fmla="*/ 0 h 48396"/>
                <a:gd name="connsiteX5" fmla="*/ 0 w 248808"/>
                <a:gd name="connsiteY5" fmla="*/ 0 h 48396"/>
                <a:gd name="connsiteX6" fmla="*/ 0 w 248808"/>
                <a:gd name="connsiteY6" fmla="*/ 3311 h 48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8808" h="48396">
                  <a:moveTo>
                    <a:pt x="0" y="3311"/>
                  </a:moveTo>
                  <a:cubicBezTo>
                    <a:pt x="0" y="28083"/>
                    <a:pt x="13377" y="48396"/>
                    <a:pt x="29811" y="48396"/>
                  </a:cubicBezTo>
                  <a:lnTo>
                    <a:pt x="218997" y="48396"/>
                  </a:lnTo>
                  <a:cubicBezTo>
                    <a:pt x="235368" y="48396"/>
                    <a:pt x="248809" y="28083"/>
                    <a:pt x="248809" y="3311"/>
                  </a:cubicBezTo>
                  <a:lnTo>
                    <a:pt x="248809" y="0"/>
                  </a:lnTo>
                  <a:lnTo>
                    <a:pt x="0" y="0"/>
                  </a:lnTo>
                  <a:lnTo>
                    <a:pt x="0" y="3311"/>
                  </a:lnTo>
                  <a:close/>
                </a:path>
              </a:pathLst>
            </a:custGeom>
            <a:solidFill>
              <a:schemeClr val="tx2"/>
            </a:solidFill>
            <a:ln w="6370" cap="flat">
              <a:noFill/>
              <a:prstDash val="solid"/>
              <a:miter/>
            </a:ln>
          </p:spPr>
          <p:txBody>
            <a:bodyPr rtlCol="0" anchor="ctr"/>
            <a:lstStyle/>
            <a:p>
              <a:endParaRPr lang="en-US"/>
            </a:p>
          </p:txBody>
        </p:sp>
        <p:sp>
          <p:nvSpPr>
            <p:cNvPr id="114" name="Freeform 113">
              <a:extLst>
                <a:ext uri="{FF2B5EF4-FFF2-40B4-BE49-F238E27FC236}">
                  <a16:creationId xmlns:a16="http://schemas.microsoft.com/office/drawing/2014/main" id="{CF4CFE30-2D54-D04C-824A-A3EA21637CB1}"/>
                </a:ext>
              </a:extLst>
            </p:cNvPr>
            <p:cNvSpPr/>
            <p:nvPr/>
          </p:nvSpPr>
          <p:spPr>
            <a:xfrm>
              <a:off x="6128257" y="5182740"/>
              <a:ext cx="2783248" cy="4226967"/>
            </a:xfrm>
            <a:custGeom>
              <a:avLst/>
              <a:gdLst>
                <a:gd name="connsiteX0" fmla="*/ 0 w 248808"/>
                <a:gd name="connsiteY0" fmla="*/ 0 h 377869"/>
                <a:gd name="connsiteX1" fmla="*/ 248809 w 248808"/>
                <a:gd name="connsiteY1" fmla="*/ 0 h 377869"/>
                <a:gd name="connsiteX2" fmla="*/ 248809 w 248808"/>
                <a:gd name="connsiteY2" fmla="*/ 377870 h 377869"/>
                <a:gd name="connsiteX3" fmla="*/ 0 w 248808"/>
                <a:gd name="connsiteY3" fmla="*/ 377870 h 377869"/>
              </a:gdLst>
              <a:ahLst/>
              <a:cxnLst>
                <a:cxn ang="0">
                  <a:pos x="connsiteX0" y="connsiteY0"/>
                </a:cxn>
                <a:cxn ang="0">
                  <a:pos x="connsiteX1" y="connsiteY1"/>
                </a:cxn>
                <a:cxn ang="0">
                  <a:pos x="connsiteX2" y="connsiteY2"/>
                </a:cxn>
                <a:cxn ang="0">
                  <a:pos x="connsiteX3" y="connsiteY3"/>
                </a:cxn>
              </a:cxnLst>
              <a:rect l="l" t="t" r="r" b="b"/>
              <a:pathLst>
                <a:path w="248808" h="377869">
                  <a:moveTo>
                    <a:pt x="0" y="0"/>
                  </a:moveTo>
                  <a:lnTo>
                    <a:pt x="248809" y="0"/>
                  </a:lnTo>
                  <a:lnTo>
                    <a:pt x="248809" y="377870"/>
                  </a:lnTo>
                  <a:lnTo>
                    <a:pt x="0" y="377870"/>
                  </a:lnTo>
                  <a:close/>
                </a:path>
              </a:pathLst>
            </a:custGeom>
            <a:solidFill>
              <a:schemeClr val="accent2">
                <a:lumMod val="20000"/>
                <a:lumOff val="80000"/>
              </a:schemeClr>
            </a:solidFill>
            <a:ln w="6370" cap="flat">
              <a:noFill/>
              <a:prstDash val="solid"/>
              <a:miter/>
            </a:ln>
          </p:spPr>
          <p:txBody>
            <a:bodyPr rtlCol="0" anchor="ctr"/>
            <a:lstStyle/>
            <a:p>
              <a:endParaRPr lang="en-US"/>
            </a:p>
          </p:txBody>
        </p:sp>
        <p:sp>
          <p:nvSpPr>
            <p:cNvPr id="115" name="Freeform 114">
              <a:extLst>
                <a:ext uri="{FF2B5EF4-FFF2-40B4-BE49-F238E27FC236}">
                  <a16:creationId xmlns:a16="http://schemas.microsoft.com/office/drawing/2014/main" id="{6E31885E-2114-A647-9CD1-3BFACC734962}"/>
                </a:ext>
              </a:extLst>
            </p:cNvPr>
            <p:cNvSpPr/>
            <p:nvPr/>
          </p:nvSpPr>
          <p:spPr>
            <a:xfrm>
              <a:off x="7011127" y="4837262"/>
              <a:ext cx="1018236" cy="152436"/>
            </a:xfrm>
            <a:custGeom>
              <a:avLst/>
              <a:gdLst>
                <a:gd name="connsiteX0" fmla="*/ 84210 w 91025"/>
                <a:gd name="connsiteY0" fmla="*/ 13627 h 13627"/>
                <a:gd name="connsiteX1" fmla="*/ 6816 w 91025"/>
                <a:gd name="connsiteY1" fmla="*/ 13627 h 13627"/>
                <a:gd name="connsiteX2" fmla="*/ 0 w 91025"/>
                <a:gd name="connsiteY2" fmla="*/ 6814 h 13627"/>
                <a:gd name="connsiteX3" fmla="*/ 0 w 91025"/>
                <a:gd name="connsiteY3" fmla="*/ 6814 h 13627"/>
                <a:gd name="connsiteX4" fmla="*/ 6816 w 91025"/>
                <a:gd name="connsiteY4" fmla="*/ 0 h 13627"/>
                <a:gd name="connsiteX5" fmla="*/ 84210 w 91025"/>
                <a:gd name="connsiteY5" fmla="*/ 0 h 13627"/>
                <a:gd name="connsiteX6" fmla="*/ 91026 w 91025"/>
                <a:gd name="connsiteY6" fmla="*/ 6814 h 13627"/>
                <a:gd name="connsiteX7" fmla="*/ 91026 w 91025"/>
                <a:gd name="connsiteY7" fmla="*/ 6814 h 13627"/>
                <a:gd name="connsiteX8" fmla="*/ 84210 w 91025"/>
                <a:gd name="connsiteY8" fmla="*/ 13627 h 13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025" h="13627">
                  <a:moveTo>
                    <a:pt x="84210" y="13627"/>
                  </a:moveTo>
                  <a:lnTo>
                    <a:pt x="6816" y="13627"/>
                  </a:lnTo>
                  <a:cubicBezTo>
                    <a:pt x="3057" y="13627"/>
                    <a:pt x="0" y="10571"/>
                    <a:pt x="0" y="6814"/>
                  </a:cubicBezTo>
                  <a:lnTo>
                    <a:pt x="0" y="6814"/>
                  </a:lnTo>
                  <a:cubicBezTo>
                    <a:pt x="0" y="3056"/>
                    <a:pt x="3057" y="0"/>
                    <a:pt x="6816" y="0"/>
                  </a:cubicBezTo>
                  <a:lnTo>
                    <a:pt x="84210" y="0"/>
                  </a:lnTo>
                  <a:cubicBezTo>
                    <a:pt x="87968" y="0"/>
                    <a:pt x="91026" y="3056"/>
                    <a:pt x="91026" y="6814"/>
                  </a:cubicBezTo>
                  <a:lnTo>
                    <a:pt x="91026" y="6814"/>
                  </a:lnTo>
                  <a:cubicBezTo>
                    <a:pt x="91026" y="10571"/>
                    <a:pt x="87968" y="13627"/>
                    <a:pt x="84210" y="13627"/>
                  </a:cubicBezTo>
                  <a:close/>
                </a:path>
              </a:pathLst>
            </a:custGeom>
            <a:solidFill>
              <a:schemeClr val="bg1">
                <a:lumMod val="85000"/>
              </a:schemeClr>
            </a:solidFill>
            <a:ln w="6370" cap="flat">
              <a:noFill/>
              <a:prstDash val="solid"/>
              <a:miter/>
            </a:ln>
          </p:spPr>
          <p:txBody>
            <a:bodyPr rtlCol="0" anchor="ctr"/>
            <a:lstStyle/>
            <a:p>
              <a:endParaRPr lang="en-US"/>
            </a:p>
          </p:txBody>
        </p:sp>
        <p:sp>
          <p:nvSpPr>
            <p:cNvPr id="116" name="Freeform 115">
              <a:extLst>
                <a:ext uri="{FF2B5EF4-FFF2-40B4-BE49-F238E27FC236}">
                  <a16:creationId xmlns:a16="http://schemas.microsoft.com/office/drawing/2014/main" id="{5C552232-15D3-684F-86E0-ADC963480A69}"/>
                </a:ext>
              </a:extLst>
            </p:cNvPr>
            <p:cNvSpPr/>
            <p:nvPr/>
          </p:nvSpPr>
          <p:spPr>
            <a:xfrm>
              <a:off x="7341750" y="9501603"/>
              <a:ext cx="356273" cy="356162"/>
            </a:xfrm>
            <a:custGeom>
              <a:avLst/>
              <a:gdLst>
                <a:gd name="connsiteX0" fmla="*/ 31850 w 31849"/>
                <a:gd name="connsiteY0" fmla="*/ 15920 h 31839"/>
                <a:gd name="connsiteX1" fmla="*/ 15925 w 31849"/>
                <a:gd name="connsiteY1" fmla="*/ 31839 h 31839"/>
                <a:gd name="connsiteX2" fmla="*/ 0 w 31849"/>
                <a:gd name="connsiteY2" fmla="*/ 15920 h 31839"/>
                <a:gd name="connsiteX3" fmla="*/ 15925 w 31849"/>
                <a:gd name="connsiteY3" fmla="*/ 0 h 31839"/>
                <a:gd name="connsiteX4" fmla="*/ 31850 w 31849"/>
                <a:gd name="connsiteY4" fmla="*/ 15920 h 318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849" h="31839">
                  <a:moveTo>
                    <a:pt x="31850" y="15920"/>
                  </a:moveTo>
                  <a:cubicBezTo>
                    <a:pt x="31850" y="24712"/>
                    <a:pt x="24720" y="31839"/>
                    <a:pt x="15925" y="31839"/>
                  </a:cubicBezTo>
                  <a:cubicBezTo>
                    <a:pt x="7130" y="31839"/>
                    <a:pt x="0" y="24712"/>
                    <a:pt x="0" y="15920"/>
                  </a:cubicBezTo>
                  <a:cubicBezTo>
                    <a:pt x="0" y="7127"/>
                    <a:pt x="7130" y="0"/>
                    <a:pt x="15925" y="0"/>
                  </a:cubicBezTo>
                  <a:cubicBezTo>
                    <a:pt x="24720" y="0"/>
                    <a:pt x="31850" y="7127"/>
                    <a:pt x="31850" y="15920"/>
                  </a:cubicBezTo>
                  <a:close/>
                </a:path>
              </a:pathLst>
            </a:custGeom>
            <a:solidFill>
              <a:schemeClr val="bg1">
                <a:lumMod val="85000"/>
              </a:schemeClr>
            </a:solidFill>
            <a:ln w="6370" cap="flat">
              <a:noFill/>
              <a:prstDash val="solid"/>
              <a:miter/>
            </a:ln>
          </p:spPr>
          <p:txBody>
            <a:bodyPr rtlCol="0" anchor="ctr"/>
            <a:lstStyle/>
            <a:p>
              <a:endParaRPr lang="en-US"/>
            </a:p>
          </p:txBody>
        </p:sp>
        <p:sp>
          <p:nvSpPr>
            <p:cNvPr id="121" name="Rounded Rectangle 120">
              <a:extLst>
                <a:ext uri="{FF2B5EF4-FFF2-40B4-BE49-F238E27FC236}">
                  <a16:creationId xmlns:a16="http://schemas.microsoft.com/office/drawing/2014/main" id="{18876AAB-BDD7-5D4B-81F8-B416D1B434BD}"/>
                </a:ext>
              </a:extLst>
            </p:cNvPr>
            <p:cNvSpPr/>
            <p:nvPr/>
          </p:nvSpPr>
          <p:spPr>
            <a:xfrm>
              <a:off x="2645754" y="11431330"/>
              <a:ext cx="4555146" cy="985128"/>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Rounded Rectangle 121">
              <a:extLst>
                <a:ext uri="{FF2B5EF4-FFF2-40B4-BE49-F238E27FC236}">
                  <a16:creationId xmlns:a16="http://schemas.microsoft.com/office/drawing/2014/main" id="{35B34D2C-3EC6-AE41-98D8-8DC82A6FE92D}"/>
                </a:ext>
              </a:extLst>
            </p:cNvPr>
            <p:cNvSpPr/>
            <p:nvPr/>
          </p:nvSpPr>
          <p:spPr>
            <a:xfrm>
              <a:off x="7830327" y="11431330"/>
              <a:ext cx="4555146" cy="985128"/>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3" name="CuadroTexto 395">
            <a:extLst>
              <a:ext uri="{FF2B5EF4-FFF2-40B4-BE49-F238E27FC236}">
                <a16:creationId xmlns:a16="http://schemas.microsoft.com/office/drawing/2014/main" id="{75574F1B-2B1C-774E-9C41-B04CD32824C0}"/>
              </a:ext>
            </a:extLst>
          </p:cNvPr>
          <p:cNvSpPr txBox="1"/>
          <p:nvPr/>
        </p:nvSpPr>
        <p:spPr>
          <a:xfrm flipH="1">
            <a:off x="1474780" y="10857926"/>
            <a:ext cx="3821446" cy="646331"/>
          </a:xfrm>
          <a:prstGeom prst="rect">
            <a:avLst/>
          </a:prstGeom>
          <a:noFill/>
        </p:spPr>
        <p:txBody>
          <a:bodyPr wrap="square" rtlCol="0">
            <a:spAutoFit/>
          </a:bodyPr>
          <a:lstStyle/>
          <a:p>
            <a:pPr algn="ctr"/>
            <a:r>
              <a:rPr lang="en-US" b="1" dirty="0">
                <a:solidFill>
                  <a:schemeClr val="bg1"/>
                </a:solidFill>
                <a:latin typeface="Poppins SemiBold" pitchFamily="2" charset="77"/>
                <a:ea typeface="Roboto Medium" panose="02000000000000000000" pitchFamily="2" charset="0"/>
                <a:cs typeface="Poppins SemiBold" pitchFamily="2" charset="77"/>
              </a:rPr>
              <a:t>VS Code</a:t>
            </a:r>
          </a:p>
        </p:txBody>
      </p:sp>
      <p:sp>
        <p:nvSpPr>
          <p:cNvPr id="124" name="CuadroTexto 395">
            <a:extLst>
              <a:ext uri="{FF2B5EF4-FFF2-40B4-BE49-F238E27FC236}">
                <a16:creationId xmlns:a16="http://schemas.microsoft.com/office/drawing/2014/main" id="{C1971FC2-759E-964D-B57B-9C768D8C31A2}"/>
              </a:ext>
            </a:extLst>
          </p:cNvPr>
          <p:cNvSpPr txBox="1"/>
          <p:nvPr/>
        </p:nvSpPr>
        <p:spPr>
          <a:xfrm flipH="1">
            <a:off x="6621890" y="10857926"/>
            <a:ext cx="3821446" cy="646331"/>
          </a:xfrm>
          <a:prstGeom prst="rect">
            <a:avLst/>
          </a:prstGeom>
          <a:noFill/>
        </p:spPr>
        <p:txBody>
          <a:bodyPr wrap="square" rtlCol="0">
            <a:spAutoFit/>
          </a:bodyPr>
          <a:lstStyle/>
          <a:p>
            <a:pPr algn="ctr"/>
            <a:r>
              <a:rPr lang="en-US" b="1" dirty="0">
                <a:solidFill>
                  <a:schemeClr val="bg1"/>
                </a:solidFill>
                <a:latin typeface="Poppins SemiBold" pitchFamily="2" charset="77"/>
                <a:ea typeface="Roboto Medium" panose="02000000000000000000" pitchFamily="2" charset="0"/>
                <a:cs typeface="Poppins SemiBold" pitchFamily="2" charset="77"/>
              </a:rPr>
              <a:t>Python</a:t>
            </a:r>
          </a:p>
        </p:txBody>
      </p:sp>
      <p:sp>
        <p:nvSpPr>
          <p:cNvPr id="125" name="CuadroTexto 395">
            <a:extLst>
              <a:ext uri="{FF2B5EF4-FFF2-40B4-BE49-F238E27FC236}">
                <a16:creationId xmlns:a16="http://schemas.microsoft.com/office/drawing/2014/main" id="{70CEA45B-D5C0-D142-BCC5-BC9AF0F7351F}"/>
              </a:ext>
            </a:extLst>
          </p:cNvPr>
          <p:cNvSpPr txBox="1"/>
          <p:nvPr/>
        </p:nvSpPr>
        <p:spPr>
          <a:xfrm flipH="1">
            <a:off x="12699645" y="10857926"/>
            <a:ext cx="3821446" cy="646331"/>
          </a:xfrm>
          <a:prstGeom prst="rect">
            <a:avLst/>
          </a:prstGeom>
          <a:noFill/>
        </p:spPr>
        <p:txBody>
          <a:bodyPr wrap="square" rtlCol="0">
            <a:spAutoFit/>
          </a:bodyPr>
          <a:lstStyle/>
          <a:p>
            <a:pPr algn="ctr"/>
            <a:r>
              <a:rPr lang="en-US" b="1" dirty="0">
                <a:solidFill>
                  <a:schemeClr val="bg1"/>
                </a:solidFill>
                <a:latin typeface="Poppins SemiBold" pitchFamily="2" charset="77"/>
                <a:ea typeface="Roboto Medium" panose="02000000000000000000" pitchFamily="2" charset="0"/>
                <a:cs typeface="Poppins SemiBold" pitchFamily="2" charset="77"/>
              </a:rPr>
              <a:t>Core Python</a:t>
            </a:r>
          </a:p>
        </p:txBody>
      </p:sp>
      <p:sp>
        <p:nvSpPr>
          <p:cNvPr id="126" name="CuadroTexto 395">
            <a:extLst>
              <a:ext uri="{FF2B5EF4-FFF2-40B4-BE49-F238E27FC236}">
                <a16:creationId xmlns:a16="http://schemas.microsoft.com/office/drawing/2014/main" id="{BFD23CF1-F648-AD4A-BE3A-EEEDC932B76B}"/>
              </a:ext>
            </a:extLst>
          </p:cNvPr>
          <p:cNvSpPr txBox="1"/>
          <p:nvPr/>
        </p:nvSpPr>
        <p:spPr>
          <a:xfrm flipH="1">
            <a:off x="17846755" y="10857926"/>
            <a:ext cx="3821446" cy="646331"/>
          </a:xfrm>
          <a:prstGeom prst="rect">
            <a:avLst/>
          </a:prstGeom>
          <a:noFill/>
        </p:spPr>
        <p:txBody>
          <a:bodyPr wrap="square" rtlCol="0">
            <a:spAutoFit/>
          </a:bodyPr>
          <a:lstStyle/>
          <a:p>
            <a:pPr algn="ctr"/>
            <a:r>
              <a:rPr lang="en-US" b="1" dirty="0" err="1">
                <a:solidFill>
                  <a:schemeClr val="bg1"/>
                </a:solidFill>
                <a:latin typeface="Poppins SemiBold" pitchFamily="2" charset="77"/>
                <a:ea typeface="Roboto Medium" panose="02000000000000000000" pitchFamily="2" charset="0"/>
                <a:cs typeface="Poppins SemiBold" pitchFamily="2" charset="77"/>
              </a:rPr>
              <a:t>Tkinter</a:t>
            </a:r>
            <a:r>
              <a:rPr lang="en-US" b="1" dirty="0">
                <a:solidFill>
                  <a:schemeClr val="bg1"/>
                </a:solidFill>
                <a:latin typeface="Poppins SemiBold" pitchFamily="2" charset="77"/>
                <a:ea typeface="Roboto Medium" panose="02000000000000000000" pitchFamily="2" charset="0"/>
                <a:cs typeface="Poppins SemiBold" pitchFamily="2" charset="77"/>
              </a:rPr>
              <a:t> Library</a:t>
            </a:r>
          </a:p>
        </p:txBody>
      </p:sp>
      <p:sp>
        <p:nvSpPr>
          <p:cNvPr id="2" name="Freeform 48">
            <a:extLst>
              <a:ext uri="{FF2B5EF4-FFF2-40B4-BE49-F238E27FC236}">
                <a16:creationId xmlns:a16="http://schemas.microsoft.com/office/drawing/2014/main" id="{932E01ED-2168-2523-D6C8-88D2E607BA0C}"/>
              </a:ext>
            </a:extLst>
          </p:cNvPr>
          <p:cNvSpPr>
            <a:spLocks noChangeArrowheads="1"/>
          </p:cNvSpPr>
          <p:nvPr/>
        </p:nvSpPr>
        <p:spPr bwMode="auto">
          <a:xfrm>
            <a:off x="4638081" y="5040123"/>
            <a:ext cx="2557616" cy="3142305"/>
          </a:xfrm>
          <a:custGeom>
            <a:avLst/>
            <a:gdLst>
              <a:gd name="T0" fmla="*/ 595 w 596"/>
              <a:gd name="T1" fmla="*/ 0 h 697"/>
              <a:gd name="T2" fmla="*/ 0 w 596"/>
              <a:gd name="T3" fmla="*/ 0 h 697"/>
              <a:gd name="T4" fmla="*/ 0 w 596"/>
              <a:gd name="T5" fmla="*/ 579 h 697"/>
              <a:gd name="T6" fmla="*/ 117 w 596"/>
              <a:gd name="T7" fmla="*/ 579 h 697"/>
              <a:gd name="T8" fmla="*/ 117 w 596"/>
              <a:gd name="T9" fmla="*/ 696 h 697"/>
              <a:gd name="T10" fmla="*/ 595 w 596"/>
              <a:gd name="T11" fmla="*/ 696 h 697"/>
              <a:gd name="T12" fmla="*/ 595 w 596"/>
              <a:gd name="T13" fmla="*/ 0 h 697"/>
            </a:gdLst>
            <a:ahLst/>
            <a:cxnLst>
              <a:cxn ang="0">
                <a:pos x="T0" y="T1"/>
              </a:cxn>
              <a:cxn ang="0">
                <a:pos x="T2" y="T3"/>
              </a:cxn>
              <a:cxn ang="0">
                <a:pos x="T4" y="T5"/>
              </a:cxn>
              <a:cxn ang="0">
                <a:pos x="T6" y="T7"/>
              </a:cxn>
              <a:cxn ang="0">
                <a:pos x="T8" y="T9"/>
              </a:cxn>
              <a:cxn ang="0">
                <a:pos x="T10" y="T11"/>
              </a:cxn>
              <a:cxn ang="0">
                <a:pos x="T12" y="T13"/>
              </a:cxn>
            </a:cxnLst>
            <a:rect l="0" t="0" r="r" b="b"/>
            <a:pathLst>
              <a:path w="596" h="697">
                <a:moveTo>
                  <a:pt x="595" y="0"/>
                </a:moveTo>
                <a:lnTo>
                  <a:pt x="0" y="0"/>
                </a:lnTo>
                <a:lnTo>
                  <a:pt x="0" y="579"/>
                </a:lnTo>
                <a:lnTo>
                  <a:pt x="117" y="579"/>
                </a:lnTo>
                <a:lnTo>
                  <a:pt x="117" y="696"/>
                </a:lnTo>
                <a:lnTo>
                  <a:pt x="595" y="696"/>
                </a:lnTo>
                <a:lnTo>
                  <a:pt x="595" y="0"/>
                </a:lnTo>
              </a:path>
            </a:pathLst>
          </a:custGeom>
          <a:solidFill>
            <a:schemeClr val="bg1"/>
          </a:solidFill>
          <a:ln>
            <a:noFill/>
          </a:ln>
          <a:effectLst/>
        </p:spPr>
        <p:txBody>
          <a:bodyPr wrap="none" anchor="ctr"/>
          <a:lstStyle/>
          <a:p>
            <a:endParaRPr lang="es-MX"/>
          </a:p>
        </p:txBody>
      </p:sp>
      <p:sp>
        <p:nvSpPr>
          <p:cNvPr id="5" name="CuadroTexto 395">
            <a:extLst>
              <a:ext uri="{FF2B5EF4-FFF2-40B4-BE49-F238E27FC236}">
                <a16:creationId xmlns:a16="http://schemas.microsoft.com/office/drawing/2014/main" id="{9D8A3CAE-A9A0-37C2-A4AE-8C7698DAD5E5}"/>
              </a:ext>
            </a:extLst>
          </p:cNvPr>
          <p:cNvSpPr txBox="1"/>
          <p:nvPr/>
        </p:nvSpPr>
        <p:spPr>
          <a:xfrm flipH="1">
            <a:off x="4544435" y="6275732"/>
            <a:ext cx="2857404" cy="646331"/>
          </a:xfrm>
          <a:prstGeom prst="rect">
            <a:avLst/>
          </a:prstGeom>
          <a:noFill/>
        </p:spPr>
        <p:txBody>
          <a:bodyPr wrap="square" rtlCol="0">
            <a:spAutoFit/>
          </a:bodyPr>
          <a:lstStyle/>
          <a:p>
            <a:pPr algn="ctr"/>
            <a:r>
              <a:rPr lang="en-US" b="1" dirty="0">
                <a:solidFill>
                  <a:schemeClr val="accent1"/>
                </a:solidFill>
                <a:latin typeface="Poppins SemiBold" pitchFamily="2" charset="77"/>
                <a:ea typeface="Roboto Medium" panose="02000000000000000000" pitchFamily="2" charset="0"/>
                <a:cs typeface="Poppins SemiBold" pitchFamily="2" charset="77"/>
              </a:rPr>
              <a:t>Software</a:t>
            </a:r>
            <a:endParaRPr lang="en-US" sz="8000" b="1" dirty="0">
              <a:solidFill>
                <a:schemeClr val="accent1"/>
              </a:solidFill>
              <a:latin typeface="Poppins SemiBold" pitchFamily="2" charset="77"/>
              <a:ea typeface="Roboto Medium" panose="02000000000000000000" pitchFamily="2" charset="0"/>
              <a:cs typeface="Poppins SemiBold" pitchFamily="2" charset="77"/>
            </a:endParaRPr>
          </a:p>
        </p:txBody>
      </p:sp>
      <p:sp>
        <p:nvSpPr>
          <p:cNvPr id="14" name="Freeform 49">
            <a:extLst>
              <a:ext uri="{FF2B5EF4-FFF2-40B4-BE49-F238E27FC236}">
                <a16:creationId xmlns:a16="http://schemas.microsoft.com/office/drawing/2014/main" id="{F3E5CB21-D784-64A1-9105-EE12024F4AC7}"/>
              </a:ext>
            </a:extLst>
          </p:cNvPr>
          <p:cNvSpPr>
            <a:spLocks noChangeArrowheads="1"/>
          </p:cNvSpPr>
          <p:nvPr/>
        </p:nvSpPr>
        <p:spPr bwMode="auto">
          <a:xfrm>
            <a:off x="4638081" y="7648046"/>
            <a:ext cx="549498" cy="600850"/>
          </a:xfrm>
          <a:custGeom>
            <a:avLst/>
            <a:gdLst>
              <a:gd name="T0" fmla="*/ 0 w 118"/>
              <a:gd name="T1" fmla="*/ 0 h 118"/>
              <a:gd name="T2" fmla="*/ 117 w 118"/>
              <a:gd name="T3" fmla="*/ 117 h 118"/>
              <a:gd name="T4" fmla="*/ 117 w 118"/>
              <a:gd name="T5" fmla="*/ 0 h 118"/>
              <a:gd name="T6" fmla="*/ 0 w 118"/>
              <a:gd name="T7" fmla="*/ 0 h 118"/>
            </a:gdLst>
            <a:ahLst/>
            <a:cxnLst>
              <a:cxn ang="0">
                <a:pos x="T0" y="T1"/>
              </a:cxn>
              <a:cxn ang="0">
                <a:pos x="T2" y="T3"/>
              </a:cxn>
              <a:cxn ang="0">
                <a:pos x="T4" y="T5"/>
              </a:cxn>
              <a:cxn ang="0">
                <a:pos x="T6" y="T7"/>
              </a:cxn>
            </a:cxnLst>
            <a:rect l="0" t="0" r="r" b="b"/>
            <a:pathLst>
              <a:path w="118" h="118">
                <a:moveTo>
                  <a:pt x="0" y="0"/>
                </a:moveTo>
                <a:lnTo>
                  <a:pt x="117" y="117"/>
                </a:lnTo>
                <a:lnTo>
                  <a:pt x="117" y="0"/>
                </a:lnTo>
                <a:lnTo>
                  <a:pt x="0" y="0"/>
                </a:lnTo>
              </a:path>
            </a:pathLst>
          </a:custGeom>
          <a:solidFill>
            <a:schemeClr val="bg1">
              <a:lumMod val="75000"/>
            </a:schemeClr>
          </a:solidFill>
          <a:ln>
            <a:noFill/>
          </a:ln>
          <a:effectLst/>
        </p:spPr>
        <p:txBody>
          <a:bodyPr wrap="none" anchor="ctr"/>
          <a:lstStyle/>
          <a:p>
            <a:endParaRPr lang="es-MX"/>
          </a:p>
        </p:txBody>
      </p:sp>
      <p:grpSp>
        <p:nvGrpSpPr>
          <p:cNvPr id="15" name="Group 14">
            <a:extLst>
              <a:ext uri="{FF2B5EF4-FFF2-40B4-BE49-F238E27FC236}">
                <a16:creationId xmlns:a16="http://schemas.microsoft.com/office/drawing/2014/main" id="{18AAC0A5-D2F9-9806-BF69-8464B43443CF}"/>
              </a:ext>
            </a:extLst>
          </p:cNvPr>
          <p:cNvGrpSpPr/>
          <p:nvPr/>
        </p:nvGrpSpPr>
        <p:grpSpPr>
          <a:xfrm rot="2700000">
            <a:off x="6726138" y="5236366"/>
            <a:ext cx="300958" cy="300958"/>
            <a:chOff x="6777375" y="7835705"/>
            <a:chExt cx="2327674" cy="2327674"/>
          </a:xfrm>
        </p:grpSpPr>
        <p:sp>
          <p:nvSpPr>
            <p:cNvPr id="16" name="Rectangle 15">
              <a:extLst>
                <a:ext uri="{FF2B5EF4-FFF2-40B4-BE49-F238E27FC236}">
                  <a16:creationId xmlns:a16="http://schemas.microsoft.com/office/drawing/2014/main" id="{92D9A70B-D4FD-1250-F449-EF0C3F1611A2}"/>
                </a:ext>
              </a:extLst>
            </p:cNvPr>
            <p:cNvSpPr/>
            <p:nvPr/>
          </p:nvSpPr>
          <p:spPr>
            <a:xfrm>
              <a:off x="7765366" y="7835705"/>
              <a:ext cx="351692" cy="232767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289D3AA8-9D76-DF9D-BC66-49827E7A6B45}"/>
                </a:ext>
              </a:extLst>
            </p:cNvPr>
            <p:cNvSpPr/>
            <p:nvPr/>
          </p:nvSpPr>
          <p:spPr>
            <a:xfrm rot="5400000">
              <a:off x="7765366" y="7835705"/>
              <a:ext cx="351692" cy="232767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Freeform 48">
            <a:extLst>
              <a:ext uri="{FF2B5EF4-FFF2-40B4-BE49-F238E27FC236}">
                <a16:creationId xmlns:a16="http://schemas.microsoft.com/office/drawing/2014/main" id="{07624128-E6A7-02FE-2E6C-A98E4605A69A}"/>
              </a:ext>
            </a:extLst>
          </p:cNvPr>
          <p:cNvSpPr>
            <a:spLocks noChangeArrowheads="1"/>
          </p:cNvSpPr>
          <p:nvPr/>
        </p:nvSpPr>
        <p:spPr bwMode="auto">
          <a:xfrm>
            <a:off x="15827602" y="5040123"/>
            <a:ext cx="2557616" cy="3142305"/>
          </a:xfrm>
          <a:custGeom>
            <a:avLst/>
            <a:gdLst>
              <a:gd name="T0" fmla="*/ 595 w 596"/>
              <a:gd name="T1" fmla="*/ 0 h 697"/>
              <a:gd name="T2" fmla="*/ 0 w 596"/>
              <a:gd name="T3" fmla="*/ 0 h 697"/>
              <a:gd name="T4" fmla="*/ 0 w 596"/>
              <a:gd name="T5" fmla="*/ 579 h 697"/>
              <a:gd name="T6" fmla="*/ 117 w 596"/>
              <a:gd name="T7" fmla="*/ 579 h 697"/>
              <a:gd name="T8" fmla="*/ 117 w 596"/>
              <a:gd name="T9" fmla="*/ 696 h 697"/>
              <a:gd name="T10" fmla="*/ 595 w 596"/>
              <a:gd name="T11" fmla="*/ 696 h 697"/>
              <a:gd name="T12" fmla="*/ 595 w 596"/>
              <a:gd name="T13" fmla="*/ 0 h 697"/>
            </a:gdLst>
            <a:ahLst/>
            <a:cxnLst>
              <a:cxn ang="0">
                <a:pos x="T0" y="T1"/>
              </a:cxn>
              <a:cxn ang="0">
                <a:pos x="T2" y="T3"/>
              </a:cxn>
              <a:cxn ang="0">
                <a:pos x="T4" y="T5"/>
              </a:cxn>
              <a:cxn ang="0">
                <a:pos x="T6" y="T7"/>
              </a:cxn>
              <a:cxn ang="0">
                <a:pos x="T8" y="T9"/>
              </a:cxn>
              <a:cxn ang="0">
                <a:pos x="T10" y="T11"/>
              </a:cxn>
              <a:cxn ang="0">
                <a:pos x="T12" y="T13"/>
              </a:cxn>
            </a:cxnLst>
            <a:rect l="0" t="0" r="r" b="b"/>
            <a:pathLst>
              <a:path w="596" h="697">
                <a:moveTo>
                  <a:pt x="595" y="0"/>
                </a:moveTo>
                <a:lnTo>
                  <a:pt x="0" y="0"/>
                </a:lnTo>
                <a:lnTo>
                  <a:pt x="0" y="579"/>
                </a:lnTo>
                <a:lnTo>
                  <a:pt x="117" y="579"/>
                </a:lnTo>
                <a:lnTo>
                  <a:pt x="117" y="696"/>
                </a:lnTo>
                <a:lnTo>
                  <a:pt x="595" y="696"/>
                </a:lnTo>
                <a:lnTo>
                  <a:pt x="595" y="0"/>
                </a:lnTo>
              </a:path>
            </a:pathLst>
          </a:custGeom>
          <a:solidFill>
            <a:schemeClr val="bg1"/>
          </a:solidFill>
          <a:ln>
            <a:noFill/>
          </a:ln>
          <a:effectLst/>
        </p:spPr>
        <p:txBody>
          <a:bodyPr wrap="none" anchor="ctr"/>
          <a:lstStyle/>
          <a:p>
            <a:endParaRPr lang="es-MX"/>
          </a:p>
        </p:txBody>
      </p:sp>
      <p:sp>
        <p:nvSpPr>
          <p:cNvPr id="19" name="CuadroTexto 395">
            <a:extLst>
              <a:ext uri="{FF2B5EF4-FFF2-40B4-BE49-F238E27FC236}">
                <a16:creationId xmlns:a16="http://schemas.microsoft.com/office/drawing/2014/main" id="{A0618D95-8257-EB44-9689-8C85722F2C61}"/>
              </a:ext>
            </a:extLst>
          </p:cNvPr>
          <p:cNvSpPr txBox="1"/>
          <p:nvPr/>
        </p:nvSpPr>
        <p:spPr>
          <a:xfrm flipH="1">
            <a:off x="15354394" y="6275732"/>
            <a:ext cx="3537383" cy="523220"/>
          </a:xfrm>
          <a:prstGeom prst="rect">
            <a:avLst/>
          </a:prstGeom>
          <a:noFill/>
        </p:spPr>
        <p:txBody>
          <a:bodyPr wrap="square" rtlCol="0">
            <a:spAutoFit/>
          </a:bodyPr>
          <a:lstStyle/>
          <a:p>
            <a:pPr algn="ctr"/>
            <a:r>
              <a:rPr lang="en-US" sz="2800" b="1" dirty="0">
                <a:solidFill>
                  <a:schemeClr val="accent1"/>
                </a:solidFill>
                <a:latin typeface="Poppins SemiBold" pitchFamily="2" charset="77"/>
                <a:ea typeface="Roboto Medium" panose="02000000000000000000" pitchFamily="2" charset="0"/>
                <a:cs typeface="Poppins SemiBold" pitchFamily="2" charset="77"/>
              </a:rPr>
              <a:t>Technologies</a:t>
            </a:r>
            <a:endParaRPr lang="en-US" sz="6600" b="1" dirty="0">
              <a:solidFill>
                <a:schemeClr val="accent1"/>
              </a:solidFill>
              <a:latin typeface="Poppins SemiBold" pitchFamily="2" charset="77"/>
              <a:ea typeface="Roboto Medium" panose="02000000000000000000" pitchFamily="2" charset="0"/>
              <a:cs typeface="Poppins SemiBold" pitchFamily="2" charset="77"/>
            </a:endParaRPr>
          </a:p>
        </p:txBody>
      </p:sp>
      <p:sp>
        <p:nvSpPr>
          <p:cNvPr id="20" name="Freeform 49">
            <a:extLst>
              <a:ext uri="{FF2B5EF4-FFF2-40B4-BE49-F238E27FC236}">
                <a16:creationId xmlns:a16="http://schemas.microsoft.com/office/drawing/2014/main" id="{462E5D74-079A-6F7A-DB8D-7B90CBEBC120}"/>
              </a:ext>
            </a:extLst>
          </p:cNvPr>
          <p:cNvSpPr>
            <a:spLocks noChangeArrowheads="1"/>
          </p:cNvSpPr>
          <p:nvPr/>
        </p:nvSpPr>
        <p:spPr bwMode="auto">
          <a:xfrm>
            <a:off x="15827602" y="7648046"/>
            <a:ext cx="549498" cy="600850"/>
          </a:xfrm>
          <a:custGeom>
            <a:avLst/>
            <a:gdLst>
              <a:gd name="T0" fmla="*/ 0 w 118"/>
              <a:gd name="T1" fmla="*/ 0 h 118"/>
              <a:gd name="T2" fmla="*/ 117 w 118"/>
              <a:gd name="T3" fmla="*/ 117 h 118"/>
              <a:gd name="T4" fmla="*/ 117 w 118"/>
              <a:gd name="T5" fmla="*/ 0 h 118"/>
              <a:gd name="T6" fmla="*/ 0 w 118"/>
              <a:gd name="T7" fmla="*/ 0 h 118"/>
            </a:gdLst>
            <a:ahLst/>
            <a:cxnLst>
              <a:cxn ang="0">
                <a:pos x="T0" y="T1"/>
              </a:cxn>
              <a:cxn ang="0">
                <a:pos x="T2" y="T3"/>
              </a:cxn>
              <a:cxn ang="0">
                <a:pos x="T4" y="T5"/>
              </a:cxn>
              <a:cxn ang="0">
                <a:pos x="T6" y="T7"/>
              </a:cxn>
            </a:cxnLst>
            <a:rect l="0" t="0" r="r" b="b"/>
            <a:pathLst>
              <a:path w="118" h="118">
                <a:moveTo>
                  <a:pt x="0" y="0"/>
                </a:moveTo>
                <a:lnTo>
                  <a:pt x="117" y="117"/>
                </a:lnTo>
                <a:lnTo>
                  <a:pt x="117" y="0"/>
                </a:lnTo>
                <a:lnTo>
                  <a:pt x="0" y="0"/>
                </a:lnTo>
              </a:path>
            </a:pathLst>
          </a:custGeom>
          <a:solidFill>
            <a:schemeClr val="bg1">
              <a:lumMod val="75000"/>
            </a:schemeClr>
          </a:solidFill>
          <a:ln>
            <a:noFill/>
          </a:ln>
          <a:effectLst/>
        </p:spPr>
        <p:txBody>
          <a:bodyPr wrap="none" anchor="ctr"/>
          <a:lstStyle/>
          <a:p>
            <a:endParaRPr lang="es-MX"/>
          </a:p>
        </p:txBody>
      </p:sp>
      <p:grpSp>
        <p:nvGrpSpPr>
          <p:cNvPr id="21" name="Group 20">
            <a:extLst>
              <a:ext uri="{FF2B5EF4-FFF2-40B4-BE49-F238E27FC236}">
                <a16:creationId xmlns:a16="http://schemas.microsoft.com/office/drawing/2014/main" id="{EE7759DE-4813-056E-A5A0-0429E7CD96FF}"/>
              </a:ext>
            </a:extLst>
          </p:cNvPr>
          <p:cNvGrpSpPr/>
          <p:nvPr/>
        </p:nvGrpSpPr>
        <p:grpSpPr>
          <a:xfrm rot="2700000">
            <a:off x="17915659" y="5236366"/>
            <a:ext cx="300958" cy="300958"/>
            <a:chOff x="6777375" y="7835705"/>
            <a:chExt cx="2327674" cy="2327674"/>
          </a:xfrm>
        </p:grpSpPr>
        <p:sp>
          <p:nvSpPr>
            <p:cNvPr id="22" name="Rectangle 21">
              <a:extLst>
                <a:ext uri="{FF2B5EF4-FFF2-40B4-BE49-F238E27FC236}">
                  <a16:creationId xmlns:a16="http://schemas.microsoft.com/office/drawing/2014/main" id="{3D51753F-E4E4-005A-F825-E478759C809D}"/>
                </a:ext>
              </a:extLst>
            </p:cNvPr>
            <p:cNvSpPr/>
            <p:nvPr/>
          </p:nvSpPr>
          <p:spPr>
            <a:xfrm>
              <a:off x="7765366" y="7835705"/>
              <a:ext cx="351692" cy="232767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92B24F0D-8A8A-2FBC-4E1E-34DA433A0F2F}"/>
                </a:ext>
              </a:extLst>
            </p:cNvPr>
            <p:cNvSpPr/>
            <p:nvPr/>
          </p:nvSpPr>
          <p:spPr>
            <a:xfrm rot="5400000">
              <a:off x="7765366" y="7835705"/>
              <a:ext cx="351692" cy="232767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Freeform 110">
            <a:extLst>
              <a:ext uri="{FF2B5EF4-FFF2-40B4-BE49-F238E27FC236}">
                <a16:creationId xmlns:a16="http://schemas.microsoft.com/office/drawing/2014/main" id="{FB5DD2F5-FBD6-D3C9-529D-5EFE5DCFD622}"/>
              </a:ext>
            </a:extLst>
          </p:cNvPr>
          <p:cNvSpPr/>
          <p:nvPr/>
        </p:nvSpPr>
        <p:spPr>
          <a:xfrm rot="5400000">
            <a:off x="15747675" y="10732070"/>
            <a:ext cx="2742936" cy="205146"/>
          </a:xfrm>
          <a:custGeom>
            <a:avLst/>
            <a:gdLst>
              <a:gd name="connsiteX0" fmla="*/ 481501 w 481500"/>
              <a:gd name="connsiteY0" fmla="*/ 9170 h 18339"/>
              <a:gd name="connsiteX1" fmla="*/ 481501 w 481500"/>
              <a:gd name="connsiteY1" fmla="*/ 9170 h 18339"/>
              <a:gd name="connsiteX2" fmla="*/ 472328 w 481500"/>
              <a:gd name="connsiteY2" fmla="*/ 18339 h 18339"/>
              <a:gd name="connsiteX3" fmla="*/ 9173 w 481500"/>
              <a:gd name="connsiteY3" fmla="*/ 18339 h 18339"/>
              <a:gd name="connsiteX4" fmla="*/ 0 w 481500"/>
              <a:gd name="connsiteY4" fmla="*/ 9170 h 18339"/>
              <a:gd name="connsiteX5" fmla="*/ 0 w 481500"/>
              <a:gd name="connsiteY5" fmla="*/ 9170 h 18339"/>
              <a:gd name="connsiteX6" fmla="*/ 9173 w 481500"/>
              <a:gd name="connsiteY6" fmla="*/ 0 h 18339"/>
              <a:gd name="connsiteX7" fmla="*/ 472392 w 481500"/>
              <a:gd name="connsiteY7" fmla="*/ 0 h 18339"/>
              <a:gd name="connsiteX8" fmla="*/ 481501 w 481500"/>
              <a:gd name="connsiteY8" fmla="*/ 9170 h 18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1500" h="18339">
                <a:moveTo>
                  <a:pt x="481501" y="9170"/>
                </a:moveTo>
                <a:lnTo>
                  <a:pt x="481501" y="9170"/>
                </a:lnTo>
                <a:cubicBezTo>
                  <a:pt x="481501" y="14200"/>
                  <a:pt x="477361" y="18339"/>
                  <a:pt x="472328" y="18339"/>
                </a:cubicBezTo>
                <a:lnTo>
                  <a:pt x="9173" y="18339"/>
                </a:lnTo>
                <a:cubicBezTo>
                  <a:pt x="4140" y="18339"/>
                  <a:pt x="0" y="14200"/>
                  <a:pt x="0" y="9170"/>
                </a:cubicBezTo>
                <a:lnTo>
                  <a:pt x="0" y="9170"/>
                </a:lnTo>
                <a:cubicBezTo>
                  <a:pt x="0" y="4139"/>
                  <a:pt x="4140" y="0"/>
                  <a:pt x="9173" y="0"/>
                </a:cubicBezTo>
                <a:lnTo>
                  <a:pt x="472392" y="0"/>
                </a:lnTo>
                <a:cubicBezTo>
                  <a:pt x="477361" y="0"/>
                  <a:pt x="481501" y="4139"/>
                  <a:pt x="481501" y="9170"/>
                </a:cubicBezTo>
                <a:close/>
              </a:path>
            </a:pathLst>
          </a:custGeom>
          <a:solidFill>
            <a:schemeClr val="bg1">
              <a:lumMod val="85000"/>
            </a:schemeClr>
          </a:solidFill>
          <a:ln w="6370" cap="flat">
            <a:noFill/>
            <a:prstDash val="solid"/>
            <a:miter/>
          </a:ln>
        </p:spPr>
        <p:txBody>
          <a:bodyPr rtlCol="0" anchor="ctr"/>
          <a:lstStyle/>
          <a:p>
            <a:endParaRPr lang="en-US"/>
          </a:p>
        </p:txBody>
      </p:sp>
      <p:sp>
        <p:nvSpPr>
          <p:cNvPr id="26" name="Rounded Rectangle 120">
            <a:extLst>
              <a:ext uri="{FF2B5EF4-FFF2-40B4-BE49-F238E27FC236}">
                <a16:creationId xmlns:a16="http://schemas.microsoft.com/office/drawing/2014/main" id="{11D4AA0E-1CDA-BD72-6CE9-86E9E19E37BD}"/>
              </a:ext>
            </a:extLst>
          </p:cNvPr>
          <p:cNvSpPr/>
          <p:nvPr/>
        </p:nvSpPr>
        <p:spPr>
          <a:xfrm>
            <a:off x="14944143" y="12061129"/>
            <a:ext cx="4555146" cy="985128"/>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CuadroTexto 395">
            <a:extLst>
              <a:ext uri="{FF2B5EF4-FFF2-40B4-BE49-F238E27FC236}">
                <a16:creationId xmlns:a16="http://schemas.microsoft.com/office/drawing/2014/main" id="{7D133CE3-6560-ED56-3FA5-093807339B05}"/>
              </a:ext>
            </a:extLst>
          </p:cNvPr>
          <p:cNvSpPr txBox="1"/>
          <p:nvPr/>
        </p:nvSpPr>
        <p:spPr>
          <a:xfrm flipH="1">
            <a:off x="15289280" y="12302528"/>
            <a:ext cx="3821446" cy="646331"/>
          </a:xfrm>
          <a:prstGeom prst="rect">
            <a:avLst/>
          </a:prstGeom>
          <a:noFill/>
        </p:spPr>
        <p:txBody>
          <a:bodyPr wrap="square" rtlCol="0">
            <a:spAutoFit/>
          </a:bodyPr>
          <a:lstStyle/>
          <a:p>
            <a:pPr algn="ctr"/>
            <a:r>
              <a:rPr lang="en-US" b="1" dirty="0">
                <a:solidFill>
                  <a:schemeClr val="bg1"/>
                </a:solidFill>
                <a:latin typeface="Poppins SemiBold" pitchFamily="2" charset="77"/>
                <a:ea typeface="Roboto Medium" panose="02000000000000000000" pitchFamily="2" charset="0"/>
                <a:cs typeface="Poppins SemiBold" pitchFamily="2" charset="77"/>
              </a:rPr>
              <a:t>GitHub</a:t>
            </a:r>
          </a:p>
        </p:txBody>
      </p:sp>
      <p:sp>
        <p:nvSpPr>
          <p:cNvPr id="33" name="Oval 32">
            <a:extLst>
              <a:ext uri="{FF2B5EF4-FFF2-40B4-BE49-F238E27FC236}">
                <a16:creationId xmlns:a16="http://schemas.microsoft.com/office/drawing/2014/main" id="{76734338-E73D-8D46-9C70-5C81A4E96327}"/>
              </a:ext>
            </a:extLst>
          </p:cNvPr>
          <p:cNvSpPr/>
          <p:nvPr/>
        </p:nvSpPr>
        <p:spPr>
          <a:xfrm>
            <a:off x="9115153" y="5509327"/>
            <a:ext cx="3657018" cy="3057888"/>
          </a:xfrm>
          <a:prstGeom prst="ellipse">
            <a:avLst/>
          </a:prstGeom>
          <a:blipFill>
            <a:blip r:embed="rId2">
              <a:alphaModFix amt="98000"/>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2" name="Oval 31">
            <a:extLst>
              <a:ext uri="{FF2B5EF4-FFF2-40B4-BE49-F238E27FC236}">
                <a16:creationId xmlns:a16="http://schemas.microsoft.com/office/drawing/2014/main" id="{EF415A7F-41D4-4A1C-D6F9-8DF7B199A864}"/>
              </a:ext>
            </a:extLst>
          </p:cNvPr>
          <p:cNvSpPr/>
          <p:nvPr/>
        </p:nvSpPr>
        <p:spPr>
          <a:xfrm>
            <a:off x="10426137" y="4027596"/>
            <a:ext cx="3951975" cy="3057885"/>
          </a:xfrm>
          <a:prstGeom prst="ellipse">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1683779111"/>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uadroTexto 350">
            <a:extLst>
              <a:ext uri="{FF2B5EF4-FFF2-40B4-BE49-F238E27FC236}">
                <a16:creationId xmlns:a16="http://schemas.microsoft.com/office/drawing/2014/main" id="{EB85846B-B4DD-D346-BE0C-37F878C3F360}"/>
              </a:ext>
            </a:extLst>
          </p:cNvPr>
          <p:cNvSpPr txBox="1"/>
          <p:nvPr/>
        </p:nvSpPr>
        <p:spPr>
          <a:xfrm>
            <a:off x="495522" y="619710"/>
            <a:ext cx="9791463" cy="1323439"/>
          </a:xfrm>
          <a:prstGeom prst="rect">
            <a:avLst/>
          </a:prstGeom>
          <a:noFill/>
        </p:spPr>
        <p:txBody>
          <a:bodyPr wrap="none" rtlCol="0">
            <a:spAutoFit/>
          </a:bodyPr>
          <a:lstStyle/>
          <a:p>
            <a:pPr algn="ctr"/>
            <a:r>
              <a:rPr lang="en-US" sz="8000" b="1" u="sng" dirty="0">
                <a:solidFill>
                  <a:schemeClr val="tx2">
                    <a:lumMod val="75000"/>
                  </a:schemeClr>
                </a:solidFill>
                <a:latin typeface="Poppins" pitchFamily="2" charset="77"/>
                <a:ea typeface="Lato Heavy" charset="0"/>
                <a:cs typeface="Poppins" pitchFamily="2" charset="77"/>
              </a:rPr>
              <a:t>Demo Screenshot:</a:t>
            </a:r>
          </a:p>
        </p:txBody>
      </p:sp>
      <p:grpSp>
        <p:nvGrpSpPr>
          <p:cNvPr id="253" name="Gráfico 48">
            <a:extLst>
              <a:ext uri="{FF2B5EF4-FFF2-40B4-BE49-F238E27FC236}">
                <a16:creationId xmlns:a16="http://schemas.microsoft.com/office/drawing/2014/main" id="{AE29C604-4328-184F-8447-234CD5D62697}"/>
              </a:ext>
            </a:extLst>
          </p:cNvPr>
          <p:cNvGrpSpPr/>
          <p:nvPr/>
        </p:nvGrpSpPr>
        <p:grpSpPr>
          <a:xfrm>
            <a:off x="9666480" y="8257611"/>
            <a:ext cx="654342" cy="654340"/>
            <a:chOff x="1719249" y="239858"/>
            <a:chExt cx="597977" cy="597977"/>
          </a:xfrm>
          <a:solidFill>
            <a:schemeClr val="bg1"/>
          </a:solidFill>
        </p:grpSpPr>
        <p:sp>
          <p:nvSpPr>
            <p:cNvPr id="254" name="Forma libre 288">
              <a:extLst>
                <a:ext uri="{FF2B5EF4-FFF2-40B4-BE49-F238E27FC236}">
                  <a16:creationId xmlns:a16="http://schemas.microsoft.com/office/drawing/2014/main" id="{59A8B878-E82E-964C-B48B-75C5CBA6CDEE}"/>
                </a:ext>
              </a:extLst>
            </p:cNvPr>
            <p:cNvSpPr/>
            <p:nvPr/>
          </p:nvSpPr>
          <p:spPr>
            <a:xfrm>
              <a:off x="1718373" y="238981"/>
              <a:ext cx="599145" cy="599145"/>
            </a:xfrm>
            <a:custGeom>
              <a:avLst/>
              <a:gdLst>
                <a:gd name="connsiteX0" fmla="*/ 597710 w 599144"/>
                <a:gd name="connsiteY0" fmla="*/ 107778 h 599144"/>
                <a:gd name="connsiteX1" fmla="*/ 588415 w 599144"/>
                <a:gd name="connsiteY1" fmla="*/ 100697 h 599144"/>
                <a:gd name="connsiteX2" fmla="*/ 520456 w 599144"/>
                <a:gd name="connsiteY2" fmla="*/ 79272 h 599144"/>
                <a:gd name="connsiteX3" fmla="*/ 499020 w 599144"/>
                <a:gd name="connsiteY3" fmla="*/ 11326 h 599144"/>
                <a:gd name="connsiteX4" fmla="*/ 491963 w 599144"/>
                <a:gd name="connsiteY4" fmla="*/ 2019 h 599144"/>
                <a:gd name="connsiteX5" fmla="*/ 480284 w 599144"/>
                <a:gd name="connsiteY5" fmla="*/ 2676 h 599144"/>
                <a:gd name="connsiteX6" fmla="*/ 424442 w 599144"/>
                <a:gd name="connsiteY6" fmla="*/ 88081 h 599144"/>
                <a:gd name="connsiteX7" fmla="*/ 424442 w 599144"/>
                <a:gd name="connsiteY7" fmla="*/ 132049 h 599144"/>
                <a:gd name="connsiteX8" fmla="*/ 299864 w 599144"/>
                <a:gd name="connsiteY8" fmla="*/ 262490 h 599144"/>
                <a:gd name="connsiteX9" fmla="*/ 299864 w 599144"/>
                <a:gd name="connsiteY9" fmla="*/ 263894 h 599144"/>
                <a:gd name="connsiteX10" fmla="*/ 299864 w 599144"/>
                <a:gd name="connsiteY10" fmla="*/ 277090 h 599144"/>
                <a:gd name="connsiteX11" fmla="*/ 296215 w 599144"/>
                <a:gd name="connsiteY11" fmla="*/ 285898 h 599144"/>
                <a:gd name="connsiteX12" fmla="*/ 241225 w 599144"/>
                <a:gd name="connsiteY12" fmla="*/ 340887 h 599144"/>
                <a:gd name="connsiteX13" fmla="*/ 232417 w 599144"/>
                <a:gd name="connsiteY13" fmla="*/ 344537 h 599144"/>
                <a:gd name="connsiteX14" fmla="*/ 223608 w 599144"/>
                <a:gd name="connsiteY14" fmla="*/ 340887 h 599144"/>
                <a:gd name="connsiteX15" fmla="*/ 223608 w 599144"/>
                <a:gd name="connsiteY15" fmla="*/ 323272 h 599144"/>
                <a:gd name="connsiteX16" fmla="*/ 274948 w 599144"/>
                <a:gd name="connsiteY16" fmla="*/ 271932 h 599144"/>
                <a:gd name="connsiteX17" fmla="*/ 274948 w 599144"/>
                <a:gd name="connsiteY17" fmla="*/ 262492 h 599144"/>
                <a:gd name="connsiteX18" fmla="*/ 275653 w 599144"/>
                <a:gd name="connsiteY18" fmla="*/ 253792 h 599144"/>
                <a:gd name="connsiteX19" fmla="*/ 250031 w 599144"/>
                <a:gd name="connsiteY19" fmla="*/ 250035 h 599144"/>
                <a:gd name="connsiteX20" fmla="*/ 150369 w 599144"/>
                <a:gd name="connsiteY20" fmla="*/ 349697 h 599144"/>
                <a:gd name="connsiteX21" fmla="*/ 250034 w 599144"/>
                <a:gd name="connsiteY21" fmla="*/ 449359 h 599144"/>
                <a:gd name="connsiteX22" fmla="*/ 349696 w 599144"/>
                <a:gd name="connsiteY22" fmla="*/ 349697 h 599144"/>
                <a:gd name="connsiteX23" fmla="*/ 336079 w 599144"/>
                <a:gd name="connsiteY23" fmla="*/ 299865 h 599144"/>
                <a:gd name="connsiteX24" fmla="*/ 337238 w 599144"/>
                <a:gd name="connsiteY24" fmla="*/ 299865 h 599144"/>
                <a:gd name="connsiteX25" fmla="*/ 396204 w 599144"/>
                <a:gd name="connsiteY25" fmla="*/ 255815 h 599144"/>
                <a:gd name="connsiteX26" fmla="*/ 424442 w 599144"/>
                <a:gd name="connsiteY26" fmla="*/ 349697 h 599144"/>
                <a:gd name="connsiteX27" fmla="*/ 250033 w 599144"/>
                <a:gd name="connsiteY27" fmla="*/ 524107 h 599144"/>
                <a:gd name="connsiteX28" fmla="*/ 75623 w 599144"/>
                <a:gd name="connsiteY28" fmla="*/ 349696 h 599144"/>
                <a:gd name="connsiteX29" fmla="*/ 250033 w 599144"/>
                <a:gd name="connsiteY29" fmla="*/ 175286 h 599144"/>
                <a:gd name="connsiteX30" fmla="*/ 321107 w 599144"/>
                <a:gd name="connsiteY30" fmla="*/ 191030 h 599144"/>
                <a:gd name="connsiteX31" fmla="*/ 379693 w 599144"/>
                <a:gd name="connsiteY31" fmla="*/ 137229 h 599144"/>
                <a:gd name="connsiteX32" fmla="*/ 250033 w 599144"/>
                <a:gd name="connsiteY32" fmla="*/ 100539 h 599144"/>
                <a:gd name="connsiteX33" fmla="*/ 876 w 599144"/>
                <a:gd name="connsiteY33" fmla="*/ 349696 h 599144"/>
                <a:gd name="connsiteX34" fmla="*/ 250034 w 599144"/>
                <a:gd name="connsiteY34" fmla="*/ 598854 h 599144"/>
                <a:gd name="connsiteX35" fmla="*/ 499191 w 599144"/>
                <a:gd name="connsiteY35" fmla="*/ 349697 h 599144"/>
                <a:gd name="connsiteX36" fmla="*/ 447902 w 599144"/>
                <a:gd name="connsiteY36" fmla="*/ 198773 h 599144"/>
                <a:gd name="connsiteX37" fmla="*/ 467681 w 599144"/>
                <a:gd name="connsiteY37" fmla="*/ 175287 h 599144"/>
                <a:gd name="connsiteX38" fmla="*/ 511649 w 599144"/>
                <a:gd name="connsiteY38" fmla="*/ 175287 h 599144"/>
                <a:gd name="connsiteX39" fmla="*/ 597053 w 599144"/>
                <a:gd name="connsiteY39" fmla="*/ 119434 h 599144"/>
                <a:gd name="connsiteX40" fmla="*/ 597710 w 599144"/>
                <a:gd name="connsiteY40" fmla="*/ 107778 h 5991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599144" h="599144">
                  <a:moveTo>
                    <a:pt x="597710" y="107778"/>
                  </a:moveTo>
                  <a:cubicBezTo>
                    <a:pt x="595982" y="104018"/>
                    <a:pt x="592478" y="101366"/>
                    <a:pt x="588415" y="100697"/>
                  </a:cubicBezTo>
                  <a:cubicBezTo>
                    <a:pt x="565300" y="96913"/>
                    <a:pt x="528948" y="87764"/>
                    <a:pt x="520456" y="79272"/>
                  </a:cubicBezTo>
                  <a:cubicBezTo>
                    <a:pt x="511964" y="70780"/>
                    <a:pt x="502816" y="34417"/>
                    <a:pt x="499020" y="11326"/>
                  </a:cubicBezTo>
                  <a:cubicBezTo>
                    <a:pt x="498362" y="7238"/>
                    <a:pt x="495711" y="3759"/>
                    <a:pt x="491963" y="2019"/>
                  </a:cubicBezTo>
                  <a:cubicBezTo>
                    <a:pt x="488168" y="279"/>
                    <a:pt x="483837" y="547"/>
                    <a:pt x="480284" y="2676"/>
                  </a:cubicBezTo>
                  <a:cubicBezTo>
                    <a:pt x="477997" y="4051"/>
                    <a:pt x="424442" y="37009"/>
                    <a:pt x="424442" y="88081"/>
                  </a:cubicBezTo>
                  <a:lnTo>
                    <a:pt x="424442" y="132049"/>
                  </a:lnTo>
                  <a:cubicBezTo>
                    <a:pt x="366534" y="180068"/>
                    <a:pt x="299864" y="240203"/>
                    <a:pt x="299864" y="262490"/>
                  </a:cubicBezTo>
                  <a:lnTo>
                    <a:pt x="299864" y="263894"/>
                  </a:lnTo>
                  <a:lnTo>
                    <a:pt x="299864" y="277090"/>
                  </a:lnTo>
                  <a:cubicBezTo>
                    <a:pt x="299864" y="280398"/>
                    <a:pt x="298551" y="283562"/>
                    <a:pt x="296215" y="285898"/>
                  </a:cubicBezTo>
                  <a:lnTo>
                    <a:pt x="241225" y="340887"/>
                  </a:lnTo>
                  <a:cubicBezTo>
                    <a:pt x="238793" y="343320"/>
                    <a:pt x="235604" y="344537"/>
                    <a:pt x="232417" y="344537"/>
                  </a:cubicBezTo>
                  <a:cubicBezTo>
                    <a:pt x="229230" y="344537"/>
                    <a:pt x="226042" y="343320"/>
                    <a:pt x="223608" y="340887"/>
                  </a:cubicBezTo>
                  <a:cubicBezTo>
                    <a:pt x="218742" y="336021"/>
                    <a:pt x="218742" y="328137"/>
                    <a:pt x="223608" y="323272"/>
                  </a:cubicBezTo>
                  <a:lnTo>
                    <a:pt x="274948" y="271932"/>
                  </a:lnTo>
                  <a:lnTo>
                    <a:pt x="274948" y="262492"/>
                  </a:lnTo>
                  <a:cubicBezTo>
                    <a:pt x="274948" y="260020"/>
                    <a:pt x="274992" y="257216"/>
                    <a:pt x="275653" y="253792"/>
                  </a:cubicBezTo>
                  <a:cubicBezTo>
                    <a:pt x="267428" y="251587"/>
                    <a:pt x="258945" y="250035"/>
                    <a:pt x="250031" y="250035"/>
                  </a:cubicBezTo>
                  <a:cubicBezTo>
                    <a:pt x="195065" y="250035"/>
                    <a:pt x="150369" y="294744"/>
                    <a:pt x="150369" y="349697"/>
                  </a:cubicBezTo>
                  <a:cubicBezTo>
                    <a:pt x="150369" y="404650"/>
                    <a:pt x="195068" y="449359"/>
                    <a:pt x="250034" y="449359"/>
                  </a:cubicBezTo>
                  <a:cubicBezTo>
                    <a:pt x="305000" y="449359"/>
                    <a:pt x="349696" y="404650"/>
                    <a:pt x="349696" y="349697"/>
                  </a:cubicBezTo>
                  <a:cubicBezTo>
                    <a:pt x="349696" y="331479"/>
                    <a:pt x="344706" y="314488"/>
                    <a:pt x="336079" y="299865"/>
                  </a:cubicBezTo>
                  <a:lnTo>
                    <a:pt x="337238" y="299865"/>
                  </a:lnTo>
                  <a:cubicBezTo>
                    <a:pt x="348903" y="299865"/>
                    <a:pt x="370968" y="281528"/>
                    <a:pt x="396204" y="255815"/>
                  </a:cubicBezTo>
                  <a:cubicBezTo>
                    <a:pt x="414398" y="284000"/>
                    <a:pt x="424442" y="316084"/>
                    <a:pt x="424442" y="349697"/>
                  </a:cubicBezTo>
                  <a:cubicBezTo>
                    <a:pt x="424442" y="445869"/>
                    <a:pt x="346191" y="524107"/>
                    <a:pt x="250033" y="524107"/>
                  </a:cubicBezTo>
                  <a:cubicBezTo>
                    <a:pt x="153874" y="524107"/>
                    <a:pt x="75623" y="445867"/>
                    <a:pt x="75623" y="349696"/>
                  </a:cubicBezTo>
                  <a:cubicBezTo>
                    <a:pt x="75623" y="253524"/>
                    <a:pt x="153874" y="175286"/>
                    <a:pt x="250033" y="175286"/>
                  </a:cubicBezTo>
                  <a:cubicBezTo>
                    <a:pt x="274866" y="175286"/>
                    <a:pt x="298827" y="180966"/>
                    <a:pt x="321107" y="191030"/>
                  </a:cubicBezTo>
                  <a:cubicBezTo>
                    <a:pt x="335615" y="176451"/>
                    <a:pt x="354568" y="158857"/>
                    <a:pt x="379693" y="137229"/>
                  </a:cubicBezTo>
                  <a:cubicBezTo>
                    <a:pt x="340810" y="113503"/>
                    <a:pt x="295948" y="100539"/>
                    <a:pt x="250033" y="100539"/>
                  </a:cubicBezTo>
                  <a:cubicBezTo>
                    <a:pt x="112657" y="100539"/>
                    <a:pt x="876" y="212307"/>
                    <a:pt x="876" y="349696"/>
                  </a:cubicBezTo>
                  <a:cubicBezTo>
                    <a:pt x="876" y="487085"/>
                    <a:pt x="112657" y="598854"/>
                    <a:pt x="250034" y="598854"/>
                  </a:cubicBezTo>
                  <a:cubicBezTo>
                    <a:pt x="387411" y="598854"/>
                    <a:pt x="499191" y="487086"/>
                    <a:pt x="499191" y="349697"/>
                  </a:cubicBezTo>
                  <a:cubicBezTo>
                    <a:pt x="499191" y="295120"/>
                    <a:pt x="480918" y="242035"/>
                    <a:pt x="447902" y="198773"/>
                  </a:cubicBezTo>
                  <a:cubicBezTo>
                    <a:pt x="454628" y="190906"/>
                    <a:pt x="461267" y="183020"/>
                    <a:pt x="467681" y="175287"/>
                  </a:cubicBezTo>
                  <a:lnTo>
                    <a:pt x="511649" y="175287"/>
                  </a:lnTo>
                  <a:cubicBezTo>
                    <a:pt x="562745" y="175287"/>
                    <a:pt x="595690" y="121721"/>
                    <a:pt x="597053" y="119434"/>
                  </a:cubicBezTo>
                  <a:cubicBezTo>
                    <a:pt x="599194" y="115893"/>
                    <a:pt x="599437" y="111525"/>
                    <a:pt x="597710" y="107778"/>
                  </a:cubicBezTo>
                  <a:close/>
                </a:path>
              </a:pathLst>
            </a:custGeom>
            <a:grpFill/>
            <a:ln w="9525" cap="flat">
              <a:noFill/>
              <a:prstDash val="solid"/>
              <a:miter/>
            </a:ln>
          </p:spPr>
          <p:txBody>
            <a:bodyPr rtlCol="0" anchor="ctr"/>
            <a:lstStyle/>
            <a:p>
              <a:endParaRPr lang="es-MX"/>
            </a:p>
          </p:txBody>
        </p:sp>
      </p:grpSp>
      <p:grpSp>
        <p:nvGrpSpPr>
          <p:cNvPr id="255" name="Gráfico 22">
            <a:extLst>
              <a:ext uri="{FF2B5EF4-FFF2-40B4-BE49-F238E27FC236}">
                <a16:creationId xmlns:a16="http://schemas.microsoft.com/office/drawing/2014/main" id="{7C1FB8C1-22C1-584B-897D-08C883F0F85B}"/>
              </a:ext>
            </a:extLst>
          </p:cNvPr>
          <p:cNvGrpSpPr/>
          <p:nvPr/>
        </p:nvGrpSpPr>
        <p:grpSpPr>
          <a:xfrm>
            <a:off x="8163150" y="8245522"/>
            <a:ext cx="656574" cy="656572"/>
            <a:chOff x="8610000" y="1514163"/>
            <a:chExt cx="597977" cy="597977"/>
          </a:xfrm>
          <a:solidFill>
            <a:schemeClr val="bg1"/>
          </a:solidFill>
        </p:grpSpPr>
        <p:sp>
          <p:nvSpPr>
            <p:cNvPr id="256" name="Forma libre 340">
              <a:extLst>
                <a:ext uri="{FF2B5EF4-FFF2-40B4-BE49-F238E27FC236}">
                  <a16:creationId xmlns:a16="http://schemas.microsoft.com/office/drawing/2014/main" id="{AB6FFB94-AD22-0A4E-9C3B-2A679FBC3E5D}"/>
                </a:ext>
              </a:extLst>
            </p:cNvPr>
            <p:cNvSpPr/>
            <p:nvPr/>
          </p:nvSpPr>
          <p:spPr>
            <a:xfrm>
              <a:off x="8840245" y="1513207"/>
              <a:ext cx="137700" cy="137700"/>
            </a:xfrm>
            <a:custGeom>
              <a:avLst/>
              <a:gdLst>
                <a:gd name="connsiteX0" fmla="*/ 136956 w 137700"/>
                <a:gd name="connsiteY0" fmla="*/ 68956 h 137700"/>
                <a:gd name="connsiteX1" fmla="*/ 68956 w 137700"/>
                <a:gd name="connsiteY1" fmla="*/ 136956 h 137700"/>
                <a:gd name="connsiteX2" fmla="*/ 956 w 137700"/>
                <a:gd name="connsiteY2" fmla="*/ 68956 h 137700"/>
                <a:gd name="connsiteX3" fmla="*/ 68956 w 137700"/>
                <a:gd name="connsiteY3" fmla="*/ 956 h 137700"/>
                <a:gd name="connsiteX4" fmla="*/ 136956 w 137700"/>
                <a:gd name="connsiteY4" fmla="*/ 68956 h 137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700" h="137700">
                  <a:moveTo>
                    <a:pt x="136956" y="68956"/>
                  </a:moveTo>
                  <a:cubicBezTo>
                    <a:pt x="136956" y="106511"/>
                    <a:pt x="106511" y="136956"/>
                    <a:pt x="68956" y="136956"/>
                  </a:cubicBezTo>
                  <a:cubicBezTo>
                    <a:pt x="31401" y="136956"/>
                    <a:pt x="956" y="106511"/>
                    <a:pt x="956" y="68956"/>
                  </a:cubicBezTo>
                  <a:cubicBezTo>
                    <a:pt x="956" y="31401"/>
                    <a:pt x="31401" y="956"/>
                    <a:pt x="68956" y="956"/>
                  </a:cubicBezTo>
                  <a:cubicBezTo>
                    <a:pt x="106511" y="956"/>
                    <a:pt x="136956" y="31401"/>
                    <a:pt x="136956" y="68956"/>
                  </a:cubicBezTo>
                  <a:close/>
                </a:path>
              </a:pathLst>
            </a:custGeom>
            <a:grpFill/>
            <a:ln w="9525" cap="flat">
              <a:noFill/>
              <a:prstDash val="solid"/>
              <a:miter/>
            </a:ln>
          </p:spPr>
          <p:txBody>
            <a:bodyPr rtlCol="0" anchor="ctr"/>
            <a:lstStyle/>
            <a:p>
              <a:endParaRPr lang="es-MX"/>
            </a:p>
          </p:txBody>
        </p:sp>
        <p:sp>
          <p:nvSpPr>
            <p:cNvPr id="257" name="Forma libre 341">
              <a:extLst>
                <a:ext uri="{FF2B5EF4-FFF2-40B4-BE49-F238E27FC236}">
                  <a16:creationId xmlns:a16="http://schemas.microsoft.com/office/drawing/2014/main" id="{084247B3-B971-6545-89F7-27BC3A5379FF}"/>
                </a:ext>
              </a:extLst>
            </p:cNvPr>
            <p:cNvSpPr/>
            <p:nvPr/>
          </p:nvSpPr>
          <p:spPr>
            <a:xfrm>
              <a:off x="8785845" y="1662807"/>
              <a:ext cx="246076" cy="123675"/>
            </a:xfrm>
            <a:custGeom>
              <a:avLst/>
              <a:gdLst>
                <a:gd name="connsiteX0" fmla="*/ 30095 w 246075"/>
                <a:gd name="connsiteY0" fmla="*/ 123357 h 123675"/>
                <a:gd name="connsiteX1" fmla="*/ 216618 w 246075"/>
                <a:gd name="connsiteY1" fmla="*/ 123357 h 123675"/>
                <a:gd name="connsiteX2" fmla="*/ 245757 w 246075"/>
                <a:gd name="connsiteY2" fmla="*/ 91906 h 123675"/>
                <a:gd name="connsiteX3" fmla="*/ 245757 w 246075"/>
                <a:gd name="connsiteY3" fmla="*/ 83194 h 123675"/>
                <a:gd name="connsiteX4" fmla="*/ 216378 w 246075"/>
                <a:gd name="connsiteY4" fmla="*/ 29019 h 123675"/>
                <a:gd name="connsiteX5" fmla="*/ 123357 w 246075"/>
                <a:gd name="connsiteY5" fmla="*/ 956 h 123675"/>
                <a:gd name="connsiteX6" fmla="*/ 30335 w 246075"/>
                <a:gd name="connsiteY6" fmla="*/ 29019 h 123675"/>
                <a:gd name="connsiteX7" fmla="*/ 956 w 246075"/>
                <a:gd name="connsiteY7" fmla="*/ 83194 h 123675"/>
                <a:gd name="connsiteX8" fmla="*/ 956 w 246075"/>
                <a:gd name="connsiteY8" fmla="*/ 91906 h 123675"/>
                <a:gd name="connsiteX9" fmla="*/ 30095 w 246075"/>
                <a:gd name="connsiteY9" fmla="*/ 123357 h 123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6075" h="123675">
                  <a:moveTo>
                    <a:pt x="30095" y="123357"/>
                  </a:moveTo>
                  <a:lnTo>
                    <a:pt x="216618" y="123357"/>
                  </a:lnTo>
                  <a:cubicBezTo>
                    <a:pt x="232688" y="123357"/>
                    <a:pt x="245757" y="109251"/>
                    <a:pt x="245757" y="91906"/>
                  </a:cubicBezTo>
                  <a:lnTo>
                    <a:pt x="245757" y="83194"/>
                  </a:lnTo>
                  <a:cubicBezTo>
                    <a:pt x="245757" y="60470"/>
                    <a:pt x="234508" y="39711"/>
                    <a:pt x="216378" y="29019"/>
                  </a:cubicBezTo>
                  <a:cubicBezTo>
                    <a:pt x="194664" y="16215"/>
                    <a:pt x="160903" y="956"/>
                    <a:pt x="123357" y="956"/>
                  </a:cubicBezTo>
                  <a:cubicBezTo>
                    <a:pt x="85810" y="956"/>
                    <a:pt x="52049" y="16217"/>
                    <a:pt x="30335" y="29019"/>
                  </a:cubicBezTo>
                  <a:cubicBezTo>
                    <a:pt x="12206" y="39710"/>
                    <a:pt x="956" y="60470"/>
                    <a:pt x="956" y="83194"/>
                  </a:cubicBezTo>
                  <a:lnTo>
                    <a:pt x="956" y="91906"/>
                  </a:lnTo>
                  <a:cubicBezTo>
                    <a:pt x="956" y="109253"/>
                    <a:pt x="14025" y="123357"/>
                    <a:pt x="30095" y="123357"/>
                  </a:cubicBezTo>
                  <a:close/>
                </a:path>
              </a:pathLst>
            </a:custGeom>
            <a:grpFill/>
            <a:ln w="9525" cap="flat">
              <a:noFill/>
              <a:prstDash val="solid"/>
              <a:miter/>
            </a:ln>
          </p:spPr>
          <p:txBody>
            <a:bodyPr rtlCol="0" anchor="ctr"/>
            <a:lstStyle/>
            <a:p>
              <a:endParaRPr lang="es-MX"/>
            </a:p>
          </p:txBody>
        </p:sp>
        <p:sp>
          <p:nvSpPr>
            <p:cNvPr id="258" name="Forma libre 342">
              <a:extLst>
                <a:ext uri="{FF2B5EF4-FFF2-40B4-BE49-F238E27FC236}">
                  <a16:creationId xmlns:a16="http://schemas.microsoft.com/office/drawing/2014/main" id="{75DC9106-7718-1240-A92C-8A862A5FB7C7}"/>
                </a:ext>
              </a:extLst>
            </p:cNvPr>
            <p:cNvSpPr/>
            <p:nvPr/>
          </p:nvSpPr>
          <p:spPr>
            <a:xfrm>
              <a:off x="8663444" y="1839608"/>
              <a:ext cx="137700" cy="137700"/>
            </a:xfrm>
            <a:custGeom>
              <a:avLst/>
              <a:gdLst>
                <a:gd name="connsiteX0" fmla="*/ 136956 w 137700"/>
                <a:gd name="connsiteY0" fmla="*/ 68956 h 137700"/>
                <a:gd name="connsiteX1" fmla="*/ 68956 w 137700"/>
                <a:gd name="connsiteY1" fmla="*/ 136956 h 137700"/>
                <a:gd name="connsiteX2" fmla="*/ 956 w 137700"/>
                <a:gd name="connsiteY2" fmla="*/ 68956 h 137700"/>
                <a:gd name="connsiteX3" fmla="*/ 68956 w 137700"/>
                <a:gd name="connsiteY3" fmla="*/ 956 h 137700"/>
                <a:gd name="connsiteX4" fmla="*/ 136956 w 137700"/>
                <a:gd name="connsiteY4" fmla="*/ 68956 h 137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700" h="137700">
                  <a:moveTo>
                    <a:pt x="136956" y="68956"/>
                  </a:moveTo>
                  <a:cubicBezTo>
                    <a:pt x="136956" y="106511"/>
                    <a:pt x="106511" y="136956"/>
                    <a:pt x="68956" y="136956"/>
                  </a:cubicBezTo>
                  <a:cubicBezTo>
                    <a:pt x="31401" y="136956"/>
                    <a:pt x="956" y="106511"/>
                    <a:pt x="956" y="68956"/>
                  </a:cubicBezTo>
                  <a:cubicBezTo>
                    <a:pt x="956" y="31401"/>
                    <a:pt x="31401" y="956"/>
                    <a:pt x="68956" y="956"/>
                  </a:cubicBezTo>
                  <a:cubicBezTo>
                    <a:pt x="106511" y="956"/>
                    <a:pt x="136956" y="31401"/>
                    <a:pt x="136956" y="68956"/>
                  </a:cubicBezTo>
                  <a:close/>
                </a:path>
              </a:pathLst>
            </a:custGeom>
            <a:grpFill/>
            <a:ln w="9525" cap="flat">
              <a:noFill/>
              <a:prstDash val="solid"/>
              <a:miter/>
            </a:ln>
          </p:spPr>
          <p:txBody>
            <a:bodyPr rtlCol="0" anchor="ctr"/>
            <a:lstStyle/>
            <a:p>
              <a:endParaRPr lang="es-MX"/>
            </a:p>
          </p:txBody>
        </p:sp>
        <p:sp>
          <p:nvSpPr>
            <p:cNvPr id="259" name="Forma libre 343">
              <a:extLst>
                <a:ext uri="{FF2B5EF4-FFF2-40B4-BE49-F238E27FC236}">
                  <a16:creationId xmlns:a16="http://schemas.microsoft.com/office/drawing/2014/main" id="{86CA4FB8-586D-3941-841D-D8491C400208}"/>
                </a:ext>
              </a:extLst>
            </p:cNvPr>
            <p:cNvSpPr/>
            <p:nvPr/>
          </p:nvSpPr>
          <p:spPr>
            <a:xfrm>
              <a:off x="8609044" y="1989209"/>
              <a:ext cx="246076" cy="123675"/>
            </a:xfrm>
            <a:custGeom>
              <a:avLst/>
              <a:gdLst>
                <a:gd name="connsiteX0" fmla="*/ 216378 w 246075"/>
                <a:gd name="connsiteY0" fmla="*/ 29019 h 123675"/>
                <a:gd name="connsiteX1" fmla="*/ 123357 w 246075"/>
                <a:gd name="connsiteY1" fmla="*/ 956 h 123675"/>
                <a:gd name="connsiteX2" fmla="*/ 30335 w 246075"/>
                <a:gd name="connsiteY2" fmla="*/ 29019 h 123675"/>
                <a:gd name="connsiteX3" fmla="*/ 956 w 246075"/>
                <a:gd name="connsiteY3" fmla="*/ 83193 h 123675"/>
                <a:gd name="connsiteX4" fmla="*/ 956 w 246075"/>
                <a:gd name="connsiteY4" fmla="*/ 91905 h 123675"/>
                <a:gd name="connsiteX5" fmla="*/ 30095 w 246075"/>
                <a:gd name="connsiteY5" fmla="*/ 123355 h 123675"/>
                <a:gd name="connsiteX6" fmla="*/ 216618 w 246075"/>
                <a:gd name="connsiteY6" fmla="*/ 123355 h 123675"/>
                <a:gd name="connsiteX7" fmla="*/ 245757 w 246075"/>
                <a:gd name="connsiteY7" fmla="*/ 91905 h 123675"/>
                <a:gd name="connsiteX8" fmla="*/ 245757 w 246075"/>
                <a:gd name="connsiteY8" fmla="*/ 83193 h 123675"/>
                <a:gd name="connsiteX9" fmla="*/ 216378 w 246075"/>
                <a:gd name="connsiteY9" fmla="*/ 29019 h 123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6075" h="123675">
                  <a:moveTo>
                    <a:pt x="216378" y="29019"/>
                  </a:moveTo>
                  <a:cubicBezTo>
                    <a:pt x="194664" y="16215"/>
                    <a:pt x="160903" y="956"/>
                    <a:pt x="123357" y="956"/>
                  </a:cubicBezTo>
                  <a:cubicBezTo>
                    <a:pt x="85810" y="956"/>
                    <a:pt x="52050" y="16217"/>
                    <a:pt x="30335" y="29019"/>
                  </a:cubicBezTo>
                  <a:cubicBezTo>
                    <a:pt x="12206" y="39710"/>
                    <a:pt x="956" y="60468"/>
                    <a:pt x="956" y="83193"/>
                  </a:cubicBezTo>
                  <a:lnTo>
                    <a:pt x="956" y="91905"/>
                  </a:lnTo>
                  <a:cubicBezTo>
                    <a:pt x="956" y="109250"/>
                    <a:pt x="14025" y="123355"/>
                    <a:pt x="30095" y="123355"/>
                  </a:cubicBezTo>
                  <a:lnTo>
                    <a:pt x="216618" y="123355"/>
                  </a:lnTo>
                  <a:cubicBezTo>
                    <a:pt x="232688" y="123355"/>
                    <a:pt x="245757" y="109250"/>
                    <a:pt x="245757" y="91905"/>
                  </a:cubicBezTo>
                  <a:lnTo>
                    <a:pt x="245757" y="83193"/>
                  </a:lnTo>
                  <a:cubicBezTo>
                    <a:pt x="245757" y="60468"/>
                    <a:pt x="234508" y="39710"/>
                    <a:pt x="216378" y="29019"/>
                  </a:cubicBezTo>
                  <a:close/>
                </a:path>
              </a:pathLst>
            </a:custGeom>
            <a:grpFill/>
            <a:ln w="9525" cap="flat">
              <a:noFill/>
              <a:prstDash val="solid"/>
              <a:miter/>
            </a:ln>
          </p:spPr>
          <p:txBody>
            <a:bodyPr rtlCol="0" anchor="ctr"/>
            <a:lstStyle/>
            <a:p>
              <a:endParaRPr lang="es-MX"/>
            </a:p>
          </p:txBody>
        </p:sp>
        <p:sp>
          <p:nvSpPr>
            <p:cNvPr id="260" name="Forma libre 344">
              <a:extLst>
                <a:ext uri="{FF2B5EF4-FFF2-40B4-BE49-F238E27FC236}">
                  <a16:creationId xmlns:a16="http://schemas.microsoft.com/office/drawing/2014/main" id="{03753266-BD55-9146-97EB-E2D49AA4041C}"/>
                </a:ext>
              </a:extLst>
            </p:cNvPr>
            <p:cNvSpPr/>
            <p:nvPr/>
          </p:nvSpPr>
          <p:spPr>
            <a:xfrm>
              <a:off x="9017045" y="1839608"/>
              <a:ext cx="137700" cy="137700"/>
            </a:xfrm>
            <a:custGeom>
              <a:avLst/>
              <a:gdLst>
                <a:gd name="connsiteX0" fmla="*/ 136956 w 137700"/>
                <a:gd name="connsiteY0" fmla="*/ 68956 h 137700"/>
                <a:gd name="connsiteX1" fmla="*/ 68956 w 137700"/>
                <a:gd name="connsiteY1" fmla="*/ 136956 h 137700"/>
                <a:gd name="connsiteX2" fmla="*/ 956 w 137700"/>
                <a:gd name="connsiteY2" fmla="*/ 68956 h 137700"/>
                <a:gd name="connsiteX3" fmla="*/ 68956 w 137700"/>
                <a:gd name="connsiteY3" fmla="*/ 956 h 137700"/>
                <a:gd name="connsiteX4" fmla="*/ 136956 w 137700"/>
                <a:gd name="connsiteY4" fmla="*/ 68956 h 1377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700" h="137700">
                  <a:moveTo>
                    <a:pt x="136956" y="68956"/>
                  </a:moveTo>
                  <a:cubicBezTo>
                    <a:pt x="136956" y="106511"/>
                    <a:pt x="106511" y="136956"/>
                    <a:pt x="68956" y="136956"/>
                  </a:cubicBezTo>
                  <a:cubicBezTo>
                    <a:pt x="31401" y="136956"/>
                    <a:pt x="956" y="106511"/>
                    <a:pt x="956" y="68956"/>
                  </a:cubicBezTo>
                  <a:cubicBezTo>
                    <a:pt x="956" y="31401"/>
                    <a:pt x="31401" y="956"/>
                    <a:pt x="68956" y="956"/>
                  </a:cubicBezTo>
                  <a:cubicBezTo>
                    <a:pt x="106511" y="956"/>
                    <a:pt x="136956" y="31401"/>
                    <a:pt x="136956" y="68956"/>
                  </a:cubicBezTo>
                  <a:close/>
                </a:path>
              </a:pathLst>
            </a:custGeom>
            <a:grpFill/>
            <a:ln w="9525" cap="flat">
              <a:noFill/>
              <a:prstDash val="solid"/>
              <a:miter/>
            </a:ln>
          </p:spPr>
          <p:txBody>
            <a:bodyPr rtlCol="0" anchor="ctr"/>
            <a:lstStyle/>
            <a:p>
              <a:endParaRPr lang="es-MX"/>
            </a:p>
          </p:txBody>
        </p:sp>
        <p:sp>
          <p:nvSpPr>
            <p:cNvPr id="261" name="Forma libre 345">
              <a:extLst>
                <a:ext uri="{FF2B5EF4-FFF2-40B4-BE49-F238E27FC236}">
                  <a16:creationId xmlns:a16="http://schemas.microsoft.com/office/drawing/2014/main" id="{7D99F5BA-883B-0644-89AF-AF118C9F5125}"/>
                </a:ext>
              </a:extLst>
            </p:cNvPr>
            <p:cNvSpPr/>
            <p:nvPr/>
          </p:nvSpPr>
          <p:spPr>
            <a:xfrm>
              <a:off x="8962646" y="1989209"/>
              <a:ext cx="246076" cy="123675"/>
            </a:xfrm>
            <a:custGeom>
              <a:avLst/>
              <a:gdLst>
                <a:gd name="connsiteX0" fmla="*/ 216378 w 246075"/>
                <a:gd name="connsiteY0" fmla="*/ 29019 h 123675"/>
                <a:gd name="connsiteX1" fmla="*/ 123357 w 246075"/>
                <a:gd name="connsiteY1" fmla="*/ 956 h 123675"/>
                <a:gd name="connsiteX2" fmla="*/ 30335 w 246075"/>
                <a:gd name="connsiteY2" fmla="*/ 29019 h 123675"/>
                <a:gd name="connsiteX3" fmla="*/ 956 w 246075"/>
                <a:gd name="connsiteY3" fmla="*/ 83194 h 123675"/>
                <a:gd name="connsiteX4" fmla="*/ 956 w 246075"/>
                <a:gd name="connsiteY4" fmla="*/ 91906 h 123675"/>
                <a:gd name="connsiteX5" fmla="*/ 30095 w 246075"/>
                <a:gd name="connsiteY5" fmla="*/ 123357 h 123675"/>
                <a:gd name="connsiteX6" fmla="*/ 216618 w 246075"/>
                <a:gd name="connsiteY6" fmla="*/ 123357 h 123675"/>
                <a:gd name="connsiteX7" fmla="*/ 245757 w 246075"/>
                <a:gd name="connsiteY7" fmla="*/ 91906 h 123675"/>
                <a:gd name="connsiteX8" fmla="*/ 245757 w 246075"/>
                <a:gd name="connsiteY8" fmla="*/ 83194 h 123675"/>
                <a:gd name="connsiteX9" fmla="*/ 216378 w 246075"/>
                <a:gd name="connsiteY9" fmla="*/ 29019 h 123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6075" h="123675">
                  <a:moveTo>
                    <a:pt x="216378" y="29019"/>
                  </a:moveTo>
                  <a:cubicBezTo>
                    <a:pt x="194664" y="16215"/>
                    <a:pt x="160903" y="956"/>
                    <a:pt x="123357" y="956"/>
                  </a:cubicBezTo>
                  <a:cubicBezTo>
                    <a:pt x="85810" y="956"/>
                    <a:pt x="52049" y="16217"/>
                    <a:pt x="30335" y="29019"/>
                  </a:cubicBezTo>
                  <a:cubicBezTo>
                    <a:pt x="12206" y="39710"/>
                    <a:pt x="956" y="60470"/>
                    <a:pt x="956" y="83194"/>
                  </a:cubicBezTo>
                  <a:lnTo>
                    <a:pt x="956" y="91906"/>
                  </a:lnTo>
                  <a:cubicBezTo>
                    <a:pt x="956" y="109251"/>
                    <a:pt x="14025" y="123357"/>
                    <a:pt x="30095" y="123357"/>
                  </a:cubicBezTo>
                  <a:lnTo>
                    <a:pt x="216618" y="123357"/>
                  </a:lnTo>
                  <a:cubicBezTo>
                    <a:pt x="232688" y="123357"/>
                    <a:pt x="245757" y="109251"/>
                    <a:pt x="245757" y="91906"/>
                  </a:cubicBezTo>
                  <a:lnTo>
                    <a:pt x="245757" y="83194"/>
                  </a:lnTo>
                  <a:cubicBezTo>
                    <a:pt x="245756" y="60468"/>
                    <a:pt x="234506" y="39710"/>
                    <a:pt x="216378" y="29019"/>
                  </a:cubicBezTo>
                  <a:close/>
                </a:path>
              </a:pathLst>
            </a:custGeom>
            <a:grpFill/>
            <a:ln w="9525" cap="flat">
              <a:noFill/>
              <a:prstDash val="solid"/>
              <a:miter/>
            </a:ln>
          </p:spPr>
          <p:txBody>
            <a:bodyPr rtlCol="0" anchor="ctr"/>
            <a:lstStyle/>
            <a:p>
              <a:endParaRPr lang="es-MX"/>
            </a:p>
          </p:txBody>
        </p:sp>
        <p:sp>
          <p:nvSpPr>
            <p:cNvPr id="262" name="Forma libre 346">
              <a:extLst>
                <a:ext uri="{FF2B5EF4-FFF2-40B4-BE49-F238E27FC236}">
                  <a16:creationId xmlns:a16="http://schemas.microsoft.com/office/drawing/2014/main" id="{5736A9D4-083E-9947-836E-1B7D4CC2A367}"/>
                </a:ext>
              </a:extLst>
            </p:cNvPr>
            <p:cNvSpPr/>
            <p:nvPr/>
          </p:nvSpPr>
          <p:spPr>
            <a:xfrm>
              <a:off x="8826643" y="1812408"/>
              <a:ext cx="164476" cy="164476"/>
            </a:xfrm>
            <a:custGeom>
              <a:avLst/>
              <a:gdLst>
                <a:gd name="connsiteX0" fmla="*/ 150545 w 164475"/>
                <a:gd name="connsiteY0" fmla="*/ 164157 h 164475"/>
                <a:gd name="connsiteX1" fmla="*/ 161184 w 164475"/>
                <a:gd name="connsiteY1" fmla="*/ 159057 h 164475"/>
                <a:gd name="connsiteX2" fmla="*/ 159058 w 164475"/>
                <a:gd name="connsiteY2" fmla="*/ 139932 h 164475"/>
                <a:gd name="connsiteX3" fmla="*/ 96158 w 164475"/>
                <a:gd name="connsiteY3" fmla="*/ 89612 h 164475"/>
                <a:gd name="connsiteX4" fmla="*/ 96158 w 164475"/>
                <a:gd name="connsiteY4" fmla="*/ 14557 h 164475"/>
                <a:gd name="connsiteX5" fmla="*/ 82558 w 164475"/>
                <a:gd name="connsiteY5" fmla="*/ 956 h 164475"/>
                <a:gd name="connsiteX6" fmla="*/ 68957 w 164475"/>
                <a:gd name="connsiteY6" fmla="*/ 14555 h 164475"/>
                <a:gd name="connsiteX7" fmla="*/ 68957 w 164475"/>
                <a:gd name="connsiteY7" fmla="*/ 89621 h 164475"/>
                <a:gd name="connsiteX8" fmla="*/ 6058 w 164475"/>
                <a:gd name="connsiteY8" fmla="*/ 139930 h 164475"/>
                <a:gd name="connsiteX9" fmla="*/ 3932 w 164475"/>
                <a:gd name="connsiteY9" fmla="*/ 159055 h 164475"/>
                <a:gd name="connsiteX10" fmla="*/ 14571 w 164475"/>
                <a:gd name="connsiteY10" fmla="*/ 164156 h 164475"/>
                <a:gd name="connsiteX11" fmla="*/ 23057 w 164475"/>
                <a:gd name="connsiteY11" fmla="*/ 161181 h 164475"/>
                <a:gd name="connsiteX12" fmla="*/ 82558 w 164475"/>
                <a:gd name="connsiteY12" fmla="*/ 113581 h 164475"/>
                <a:gd name="connsiteX13" fmla="*/ 142057 w 164475"/>
                <a:gd name="connsiteY13" fmla="*/ 161181 h 164475"/>
                <a:gd name="connsiteX14" fmla="*/ 150545 w 164475"/>
                <a:gd name="connsiteY14" fmla="*/ 164157 h 164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64475" h="164475">
                  <a:moveTo>
                    <a:pt x="150545" y="164157"/>
                  </a:moveTo>
                  <a:cubicBezTo>
                    <a:pt x="154542" y="164157"/>
                    <a:pt x="158487" y="162404"/>
                    <a:pt x="161184" y="159057"/>
                  </a:cubicBezTo>
                  <a:cubicBezTo>
                    <a:pt x="165872" y="153187"/>
                    <a:pt x="164916" y="144633"/>
                    <a:pt x="159058" y="139932"/>
                  </a:cubicBezTo>
                  <a:lnTo>
                    <a:pt x="96158" y="89612"/>
                  </a:lnTo>
                  <a:lnTo>
                    <a:pt x="96158" y="14557"/>
                  </a:lnTo>
                  <a:cubicBezTo>
                    <a:pt x="96158" y="7039"/>
                    <a:pt x="90075" y="956"/>
                    <a:pt x="82558" y="956"/>
                  </a:cubicBezTo>
                  <a:cubicBezTo>
                    <a:pt x="75041" y="956"/>
                    <a:pt x="68957" y="7038"/>
                    <a:pt x="68957" y="14555"/>
                  </a:cubicBezTo>
                  <a:lnTo>
                    <a:pt x="68957" y="89621"/>
                  </a:lnTo>
                  <a:lnTo>
                    <a:pt x="6058" y="139930"/>
                  </a:lnTo>
                  <a:cubicBezTo>
                    <a:pt x="200" y="144633"/>
                    <a:pt x="-756" y="153185"/>
                    <a:pt x="3932" y="159055"/>
                  </a:cubicBezTo>
                  <a:cubicBezTo>
                    <a:pt x="6629" y="162402"/>
                    <a:pt x="10572" y="164156"/>
                    <a:pt x="14571" y="164156"/>
                  </a:cubicBezTo>
                  <a:cubicBezTo>
                    <a:pt x="17545" y="164156"/>
                    <a:pt x="20548" y="163187"/>
                    <a:pt x="23057" y="161181"/>
                  </a:cubicBezTo>
                  <a:lnTo>
                    <a:pt x="82558" y="113581"/>
                  </a:lnTo>
                  <a:lnTo>
                    <a:pt x="142057" y="161181"/>
                  </a:lnTo>
                  <a:cubicBezTo>
                    <a:pt x="144568" y="163187"/>
                    <a:pt x="147569" y="164157"/>
                    <a:pt x="150545" y="164157"/>
                  </a:cubicBezTo>
                  <a:close/>
                </a:path>
              </a:pathLst>
            </a:custGeom>
            <a:grpFill/>
            <a:ln w="9525" cap="flat">
              <a:noFill/>
              <a:prstDash val="solid"/>
              <a:miter/>
            </a:ln>
          </p:spPr>
          <p:txBody>
            <a:bodyPr rtlCol="0" anchor="ctr"/>
            <a:lstStyle/>
            <a:p>
              <a:endParaRPr lang="es-MX"/>
            </a:p>
          </p:txBody>
        </p:sp>
      </p:grpSp>
      <p:pic>
        <p:nvPicPr>
          <p:cNvPr id="263" name="Gráfico 446">
            <a:extLst>
              <a:ext uri="{FF2B5EF4-FFF2-40B4-BE49-F238E27FC236}">
                <a16:creationId xmlns:a16="http://schemas.microsoft.com/office/drawing/2014/main" id="{2CBEF857-803C-4C43-8D97-3B60E2349ED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675011" y="8350838"/>
            <a:ext cx="598111" cy="598108"/>
          </a:xfrm>
          <a:prstGeom prst="rect">
            <a:avLst/>
          </a:prstGeom>
        </p:spPr>
      </p:pic>
      <p:sp>
        <p:nvSpPr>
          <p:cNvPr id="5" name="TextBox 4">
            <a:extLst>
              <a:ext uri="{FF2B5EF4-FFF2-40B4-BE49-F238E27FC236}">
                <a16:creationId xmlns:a16="http://schemas.microsoft.com/office/drawing/2014/main" id="{6AE4A138-249F-89B1-2E8B-B8D4DE9E24D7}"/>
              </a:ext>
            </a:extLst>
          </p:cNvPr>
          <p:cNvSpPr txBox="1"/>
          <p:nvPr/>
        </p:nvSpPr>
        <p:spPr>
          <a:xfrm>
            <a:off x="16384953" y="3211884"/>
            <a:ext cx="4085591" cy="646331"/>
          </a:xfrm>
          <a:prstGeom prst="rect">
            <a:avLst/>
          </a:prstGeom>
          <a:noFill/>
        </p:spPr>
        <p:txBody>
          <a:bodyPr wrap="square" rtlCol="0">
            <a:spAutoFit/>
          </a:bodyPr>
          <a:lstStyle/>
          <a:p>
            <a:r>
              <a:rPr lang="en-US" b="1" dirty="0">
                <a:solidFill>
                  <a:schemeClr val="tx2">
                    <a:lumMod val="75000"/>
                  </a:schemeClr>
                </a:solidFill>
                <a:latin typeface="Modern No. 20" panose="02070704070505020303" pitchFamily="18" charset="0"/>
              </a:rPr>
              <a:t>Display Area</a:t>
            </a:r>
            <a:endParaRPr lang="en-IN" b="1" dirty="0">
              <a:solidFill>
                <a:schemeClr val="tx2">
                  <a:lumMod val="75000"/>
                </a:schemeClr>
              </a:solidFill>
              <a:latin typeface="Modern No. 20" panose="02070704070505020303" pitchFamily="18" charset="0"/>
            </a:endParaRPr>
          </a:p>
        </p:txBody>
      </p:sp>
      <p:pic>
        <p:nvPicPr>
          <p:cNvPr id="13" name="Picture 12">
            <a:extLst>
              <a:ext uri="{FF2B5EF4-FFF2-40B4-BE49-F238E27FC236}">
                <a16:creationId xmlns:a16="http://schemas.microsoft.com/office/drawing/2014/main" id="{B232EB6B-20DC-16F8-3A5F-98EEFC3961D3}"/>
              </a:ext>
            </a:extLst>
          </p:cNvPr>
          <p:cNvPicPr>
            <a:picLocks noChangeAspect="1"/>
          </p:cNvPicPr>
          <p:nvPr/>
        </p:nvPicPr>
        <p:blipFill>
          <a:blip r:embed="rId4"/>
          <a:stretch>
            <a:fillRect/>
          </a:stretch>
        </p:blipFill>
        <p:spPr>
          <a:xfrm>
            <a:off x="7992698" y="2401784"/>
            <a:ext cx="7106193" cy="9709702"/>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cxnSp>
        <p:nvCxnSpPr>
          <p:cNvPr id="4" name="Straight Arrow Connector 3">
            <a:extLst>
              <a:ext uri="{FF2B5EF4-FFF2-40B4-BE49-F238E27FC236}">
                <a16:creationId xmlns:a16="http://schemas.microsoft.com/office/drawing/2014/main" id="{89E62883-5F85-6DC8-937D-328833B2C969}"/>
              </a:ext>
            </a:extLst>
          </p:cNvPr>
          <p:cNvCxnSpPr>
            <a:cxnSpLocks/>
          </p:cNvCxnSpPr>
          <p:nvPr/>
        </p:nvCxnSpPr>
        <p:spPr>
          <a:xfrm flipV="1">
            <a:off x="14449118" y="3535049"/>
            <a:ext cx="1809243" cy="1"/>
          </a:xfrm>
          <a:prstGeom prst="straightConnector1">
            <a:avLst/>
          </a:prstGeom>
          <a:ln w="12700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5070904A-7200-C0C5-997A-6854CEDB64DD}"/>
              </a:ext>
            </a:extLst>
          </p:cNvPr>
          <p:cNvSpPr txBox="1"/>
          <p:nvPr/>
        </p:nvSpPr>
        <p:spPr>
          <a:xfrm>
            <a:off x="4665185" y="4958361"/>
            <a:ext cx="2041451" cy="1200329"/>
          </a:xfrm>
          <a:prstGeom prst="rect">
            <a:avLst/>
          </a:prstGeom>
          <a:noFill/>
        </p:spPr>
        <p:txBody>
          <a:bodyPr wrap="square" rtlCol="0">
            <a:spAutoFit/>
          </a:bodyPr>
          <a:lstStyle/>
          <a:p>
            <a:r>
              <a:rPr lang="en-US" b="1" dirty="0">
                <a:solidFill>
                  <a:schemeClr val="tx2">
                    <a:lumMod val="75000"/>
                  </a:schemeClr>
                </a:solidFill>
                <a:latin typeface="Modern No. 20" panose="02070704070505020303" pitchFamily="18" charset="0"/>
              </a:rPr>
              <a:t>All Clear Button</a:t>
            </a:r>
            <a:endParaRPr lang="en-IN" b="1" dirty="0">
              <a:solidFill>
                <a:schemeClr val="tx2">
                  <a:lumMod val="75000"/>
                </a:schemeClr>
              </a:solidFill>
              <a:latin typeface="Modern No. 20" panose="02070704070505020303" pitchFamily="18" charset="0"/>
            </a:endParaRPr>
          </a:p>
        </p:txBody>
      </p:sp>
      <p:sp>
        <p:nvSpPr>
          <p:cNvPr id="15" name="TextBox 14">
            <a:extLst>
              <a:ext uri="{FF2B5EF4-FFF2-40B4-BE49-F238E27FC236}">
                <a16:creationId xmlns:a16="http://schemas.microsoft.com/office/drawing/2014/main" id="{D89E2F5F-C333-5DDF-79D2-C1BE2DC88B43}"/>
              </a:ext>
            </a:extLst>
          </p:cNvPr>
          <p:cNvSpPr txBox="1"/>
          <p:nvPr/>
        </p:nvSpPr>
        <p:spPr>
          <a:xfrm>
            <a:off x="16935152" y="6858000"/>
            <a:ext cx="3078131" cy="1200329"/>
          </a:xfrm>
          <a:prstGeom prst="rect">
            <a:avLst/>
          </a:prstGeom>
          <a:noFill/>
        </p:spPr>
        <p:txBody>
          <a:bodyPr wrap="square" rtlCol="0">
            <a:spAutoFit/>
          </a:bodyPr>
          <a:lstStyle/>
          <a:p>
            <a:pPr algn="ctr"/>
            <a:r>
              <a:rPr lang="en-US" b="1" dirty="0">
                <a:solidFill>
                  <a:schemeClr val="tx2">
                    <a:lumMod val="75000"/>
                  </a:schemeClr>
                </a:solidFill>
                <a:latin typeface="Modern No. 20" panose="02070704070505020303" pitchFamily="18" charset="0"/>
              </a:rPr>
              <a:t>Trigonometric Button</a:t>
            </a:r>
            <a:endParaRPr lang="en-IN" b="1" dirty="0">
              <a:solidFill>
                <a:schemeClr val="tx2">
                  <a:lumMod val="75000"/>
                </a:schemeClr>
              </a:solidFill>
              <a:latin typeface="Modern No. 20" panose="02070704070505020303" pitchFamily="18" charset="0"/>
            </a:endParaRPr>
          </a:p>
        </p:txBody>
      </p:sp>
      <p:sp>
        <p:nvSpPr>
          <p:cNvPr id="16" name="TextBox 15">
            <a:extLst>
              <a:ext uri="{FF2B5EF4-FFF2-40B4-BE49-F238E27FC236}">
                <a16:creationId xmlns:a16="http://schemas.microsoft.com/office/drawing/2014/main" id="{342DDA38-48AC-643C-0CAE-2A22AFA0E972}"/>
              </a:ext>
            </a:extLst>
          </p:cNvPr>
          <p:cNvSpPr txBox="1"/>
          <p:nvPr/>
        </p:nvSpPr>
        <p:spPr>
          <a:xfrm>
            <a:off x="16258361" y="10597760"/>
            <a:ext cx="4868700" cy="1200329"/>
          </a:xfrm>
          <a:prstGeom prst="rect">
            <a:avLst/>
          </a:prstGeom>
          <a:noFill/>
        </p:spPr>
        <p:txBody>
          <a:bodyPr wrap="square" rtlCol="0">
            <a:spAutoFit/>
          </a:bodyPr>
          <a:lstStyle/>
          <a:p>
            <a:pPr algn="ctr"/>
            <a:r>
              <a:rPr lang="en-US" b="1" dirty="0">
                <a:solidFill>
                  <a:schemeClr val="tx2">
                    <a:lumMod val="75000"/>
                  </a:schemeClr>
                </a:solidFill>
                <a:latin typeface="Modern No. 20" panose="02070704070505020303" pitchFamily="18" charset="0"/>
              </a:rPr>
              <a:t>Core Mathematical Button</a:t>
            </a:r>
            <a:endParaRPr lang="en-IN" b="1" dirty="0">
              <a:solidFill>
                <a:schemeClr val="tx2">
                  <a:lumMod val="75000"/>
                </a:schemeClr>
              </a:solidFill>
              <a:latin typeface="Modern No. 20" panose="02070704070505020303" pitchFamily="18" charset="0"/>
            </a:endParaRPr>
          </a:p>
        </p:txBody>
      </p:sp>
      <p:sp>
        <p:nvSpPr>
          <p:cNvPr id="17" name="TextBox 16">
            <a:extLst>
              <a:ext uri="{FF2B5EF4-FFF2-40B4-BE49-F238E27FC236}">
                <a16:creationId xmlns:a16="http://schemas.microsoft.com/office/drawing/2014/main" id="{BAAE0B3E-2337-7629-69B2-EDFD79E93B74}"/>
              </a:ext>
            </a:extLst>
          </p:cNvPr>
          <p:cNvSpPr txBox="1"/>
          <p:nvPr/>
        </p:nvSpPr>
        <p:spPr>
          <a:xfrm>
            <a:off x="2194222" y="7733898"/>
            <a:ext cx="3573654" cy="1200329"/>
          </a:xfrm>
          <a:prstGeom prst="rect">
            <a:avLst/>
          </a:prstGeom>
          <a:noFill/>
        </p:spPr>
        <p:txBody>
          <a:bodyPr wrap="square" rtlCol="0">
            <a:spAutoFit/>
          </a:bodyPr>
          <a:lstStyle/>
          <a:p>
            <a:pPr algn="ctr"/>
            <a:r>
              <a:rPr lang="en-US" b="1" dirty="0">
                <a:solidFill>
                  <a:schemeClr val="tx2">
                    <a:lumMod val="75000"/>
                  </a:schemeClr>
                </a:solidFill>
                <a:latin typeface="Modern No. 20" panose="02070704070505020303" pitchFamily="18" charset="0"/>
              </a:rPr>
              <a:t>Representing Number Button</a:t>
            </a:r>
            <a:endParaRPr lang="en-IN" b="1" dirty="0">
              <a:solidFill>
                <a:schemeClr val="tx2">
                  <a:lumMod val="75000"/>
                </a:schemeClr>
              </a:solidFill>
              <a:latin typeface="Modern No. 20" panose="02070704070505020303" pitchFamily="18" charset="0"/>
            </a:endParaRPr>
          </a:p>
        </p:txBody>
      </p:sp>
      <p:cxnSp>
        <p:nvCxnSpPr>
          <p:cNvPr id="18" name="Straight Arrow Connector 17">
            <a:extLst>
              <a:ext uri="{FF2B5EF4-FFF2-40B4-BE49-F238E27FC236}">
                <a16:creationId xmlns:a16="http://schemas.microsoft.com/office/drawing/2014/main" id="{C3316E34-5B11-C6BC-6F31-EF9E43C05FEC}"/>
              </a:ext>
            </a:extLst>
          </p:cNvPr>
          <p:cNvCxnSpPr>
            <a:cxnSpLocks/>
          </p:cNvCxnSpPr>
          <p:nvPr/>
        </p:nvCxnSpPr>
        <p:spPr>
          <a:xfrm flipH="1">
            <a:off x="6530292" y="5549828"/>
            <a:ext cx="1631808" cy="0"/>
          </a:xfrm>
          <a:prstGeom prst="straightConnector1">
            <a:avLst/>
          </a:prstGeom>
          <a:ln w="1270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Right Brace 20">
            <a:extLst>
              <a:ext uri="{FF2B5EF4-FFF2-40B4-BE49-F238E27FC236}">
                <a16:creationId xmlns:a16="http://schemas.microsoft.com/office/drawing/2014/main" id="{9C8230D4-0DDD-CFF4-6927-52B42B32677D}"/>
              </a:ext>
            </a:extLst>
          </p:cNvPr>
          <p:cNvSpPr/>
          <p:nvPr/>
        </p:nvSpPr>
        <p:spPr>
          <a:xfrm rot="21146855" flipH="1">
            <a:off x="6195290" y="6640307"/>
            <a:ext cx="2197838" cy="4379633"/>
          </a:xfrm>
          <a:prstGeom prst="rightBrace">
            <a:avLst>
              <a:gd name="adj1" fmla="val 8333"/>
              <a:gd name="adj2" fmla="val 47115"/>
            </a:avLst>
          </a:prstGeom>
          <a:ln w="1270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sp>
        <p:nvSpPr>
          <p:cNvPr id="22" name="Right Brace 21">
            <a:extLst>
              <a:ext uri="{FF2B5EF4-FFF2-40B4-BE49-F238E27FC236}">
                <a16:creationId xmlns:a16="http://schemas.microsoft.com/office/drawing/2014/main" id="{B5C8FC52-7423-2E64-3F69-5694C5B3680A}"/>
              </a:ext>
            </a:extLst>
          </p:cNvPr>
          <p:cNvSpPr/>
          <p:nvPr/>
        </p:nvSpPr>
        <p:spPr>
          <a:xfrm rot="10531707" flipH="1">
            <a:off x="14809360" y="5722307"/>
            <a:ext cx="2197838" cy="4379633"/>
          </a:xfrm>
          <a:prstGeom prst="rightBrace">
            <a:avLst>
              <a:gd name="adj1" fmla="val 8333"/>
              <a:gd name="adj2" fmla="val 47115"/>
            </a:avLst>
          </a:prstGeom>
          <a:ln w="127000">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dirty="0"/>
          </a:p>
        </p:txBody>
      </p:sp>
      <p:sp>
        <p:nvSpPr>
          <p:cNvPr id="23" name="Rectangle 22">
            <a:extLst>
              <a:ext uri="{FF2B5EF4-FFF2-40B4-BE49-F238E27FC236}">
                <a16:creationId xmlns:a16="http://schemas.microsoft.com/office/drawing/2014/main" id="{0F6137C5-7479-3C7E-0015-7EF07B86F1B8}"/>
              </a:ext>
            </a:extLst>
          </p:cNvPr>
          <p:cNvSpPr/>
          <p:nvPr/>
        </p:nvSpPr>
        <p:spPr>
          <a:xfrm rot="21211135">
            <a:off x="12343809" y="4567403"/>
            <a:ext cx="1391363" cy="7369137"/>
          </a:xfrm>
          <a:prstGeom prst="rect">
            <a:avLst/>
          </a:prstGeom>
          <a:noFill/>
          <a:ln w="1270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4" name="Straight Arrow Connector 23">
            <a:extLst>
              <a:ext uri="{FF2B5EF4-FFF2-40B4-BE49-F238E27FC236}">
                <a16:creationId xmlns:a16="http://schemas.microsoft.com/office/drawing/2014/main" id="{2C2848D4-7928-3192-015A-F095D33D3710}"/>
              </a:ext>
            </a:extLst>
          </p:cNvPr>
          <p:cNvCxnSpPr>
            <a:cxnSpLocks/>
          </p:cNvCxnSpPr>
          <p:nvPr/>
        </p:nvCxnSpPr>
        <p:spPr>
          <a:xfrm flipV="1">
            <a:off x="13972983" y="11197974"/>
            <a:ext cx="2761511" cy="1"/>
          </a:xfrm>
          <a:prstGeom prst="straightConnector1">
            <a:avLst/>
          </a:prstGeom>
          <a:ln w="1270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775535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7">
            <a:extLst>
              <a:ext uri="{FF2B5EF4-FFF2-40B4-BE49-F238E27FC236}">
                <a16:creationId xmlns:a16="http://schemas.microsoft.com/office/drawing/2014/main" id="{4F85413B-F4D8-61E7-4B79-38176C66FFD5}"/>
              </a:ext>
            </a:extLst>
          </p:cNvPr>
          <p:cNvSpPr>
            <a:spLocks noChangeArrowheads="1"/>
          </p:cNvSpPr>
          <p:nvPr/>
        </p:nvSpPr>
        <p:spPr bwMode="auto">
          <a:xfrm flipH="1">
            <a:off x="7756736" y="6781393"/>
            <a:ext cx="15072103" cy="1346315"/>
          </a:xfrm>
          <a:custGeom>
            <a:avLst/>
            <a:gdLst>
              <a:gd name="T0" fmla="*/ 3862027 w 10727"/>
              <a:gd name="T1" fmla="*/ 510815 h 1418"/>
              <a:gd name="T2" fmla="*/ 68412 w 10727"/>
              <a:gd name="T3" fmla="*/ 510815 h 1418"/>
              <a:gd name="T4" fmla="*/ 0 w 10727"/>
              <a:gd name="T5" fmla="*/ 442321 h 1418"/>
              <a:gd name="T6" fmla="*/ 0 w 10727"/>
              <a:gd name="T7" fmla="*/ 68493 h 1418"/>
              <a:gd name="T8" fmla="*/ 68412 w 10727"/>
              <a:gd name="T9" fmla="*/ 0 h 1418"/>
              <a:gd name="T10" fmla="*/ 3862027 w 10727"/>
              <a:gd name="T11" fmla="*/ 0 h 1418"/>
              <a:gd name="T12" fmla="*/ 3862027 w 10727"/>
              <a:gd name="T13" fmla="*/ 510815 h 141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727" h="1418">
                <a:moveTo>
                  <a:pt x="10726" y="1417"/>
                </a:moveTo>
                <a:lnTo>
                  <a:pt x="190" y="1417"/>
                </a:lnTo>
                <a:cubicBezTo>
                  <a:pt x="86" y="1417"/>
                  <a:pt x="0" y="1332"/>
                  <a:pt x="0" y="1227"/>
                </a:cubicBezTo>
                <a:lnTo>
                  <a:pt x="0" y="190"/>
                </a:lnTo>
                <a:cubicBezTo>
                  <a:pt x="0" y="85"/>
                  <a:pt x="86" y="0"/>
                  <a:pt x="190" y="0"/>
                </a:cubicBezTo>
                <a:lnTo>
                  <a:pt x="10726" y="0"/>
                </a:lnTo>
                <a:lnTo>
                  <a:pt x="10726" y="1417"/>
                </a:lnTo>
              </a:path>
            </a:pathLst>
          </a:custGeom>
          <a:solidFill>
            <a:srgbClr val="FFC000"/>
          </a:solidFill>
          <a:ln>
            <a:noFill/>
          </a:ln>
          <a:effectLst/>
        </p:spPr>
        <p:txBody>
          <a:bodyPr wrap="none" anchor="ctr"/>
          <a:lstStyle/>
          <a:p>
            <a:pPr lvl="0" eaLnBrk="0" fontAlgn="base" hangingPunct="0">
              <a:spcBef>
                <a:spcPct val="0"/>
              </a:spcBef>
              <a:spcAft>
                <a:spcPct val="0"/>
              </a:spcAft>
            </a:pPr>
            <a:r>
              <a:rPr lang="en-US" altLang="en-US" b="1" dirty="0">
                <a:solidFill>
                  <a:srgbClr val="111111"/>
                </a:solidFill>
                <a:latin typeface="Modern No. 20" panose="02070704070505020303" pitchFamily="18" charset="0"/>
                <a:cs typeface="Arial" panose="020B0604020202020204" pitchFamily="34" charset="0"/>
              </a:rPr>
              <a:t>  Ensuring Accurate Calculations</a:t>
            </a:r>
            <a:br>
              <a:rPr lang="en-US" altLang="en-US" b="1" dirty="0">
                <a:solidFill>
                  <a:srgbClr val="111111"/>
                </a:solidFill>
                <a:latin typeface="Modern No. 20" panose="02070704070505020303" pitchFamily="18" charset="0"/>
                <a:cs typeface="Arial" panose="020B0604020202020204" pitchFamily="34" charset="0"/>
              </a:rPr>
            </a:br>
            <a:r>
              <a:rPr lang="en-US" altLang="en-US" b="1" dirty="0">
                <a:solidFill>
                  <a:srgbClr val="111111"/>
                </a:solidFill>
                <a:latin typeface="Modern No. 20" panose="02070704070505020303" pitchFamily="18" charset="0"/>
                <a:cs typeface="Arial" panose="020B0604020202020204" pitchFamily="34" charset="0"/>
              </a:rPr>
              <a:t>     </a:t>
            </a:r>
            <a:r>
              <a:rPr lang="en-US" altLang="en-US" sz="3000" b="1" dirty="0">
                <a:solidFill>
                  <a:srgbClr val="111111"/>
                </a:solidFill>
                <a:latin typeface="Modern No. 20" panose="02070704070505020303" pitchFamily="18" charset="0"/>
                <a:cs typeface="Arial" panose="020B0604020202020204" pitchFamily="34" charset="0"/>
              </a:rPr>
              <a:t>Solution:</a:t>
            </a:r>
            <a:r>
              <a:rPr lang="en-US" altLang="en-US" sz="3000" b="1" dirty="0">
                <a:solidFill>
                  <a:srgbClr val="111111"/>
                </a:solidFill>
                <a:latin typeface="Arial" panose="020B0604020202020204" pitchFamily="34" charset="0"/>
                <a:cs typeface="Arial" panose="020B0604020202020204" pitchFamily="34" charset="0"/>
              </a:rPr>
              <a:t> </a:t>
            </a:r>
            <a:r>
              <a:rPr lang="en-US" altLang="en-US" sz="2000" dirty="0">
                <a:solidFill>
                  <a:srgbClr val="111111"/>
                </a:solidFill>
                <a:cs typeface="Arial" panose="020B0604020202020204" pitchFamily="34" charset="0"/>
              </a:rPr>
              <a:t>Used the </a:t>
            </a:r>
            <a:r>
              <a:rPr lang="en-US" altLang="en-US" sz="2000" b="1" dirty="0">
                <a:solidFill>
                  <a:srgbClr val="111111"/>
                </a:solidFill>
                <a:cs typeface="Arial" panose="020B0604020202020204" pitchFamily="34" charset="0"/>
              </a:rPr>
              <a:t>eval() </a:t>
            </a:r>
            <a:r>
              <a:rPr lang="en-US" altLang="en-US" sz="2000" dirty="0">
                <a:solidFill>
                  <a:srgbClr val="111111"/>
                </a:solidFill>
                <a:cs typeface="Arial" panose="020B0604020202020204" pitchFamily="34" charset="0"/>
              </a:rPr>
              <a:t>function for calculations and handled errors like divide by zero using a try-except block.</a:t>
            </a:r>
          </a:p>
        </p:txBody>
      </p:sp>
      <p:sp>
        <p:nvSpPr>
          <p:cNvPr id="5" name="Freeform 7">
            <a:extLst>
              <a:ext uri="{FF2B5EF4-FFF2-40B4-BE49-F238E27FC236}">
                <a16:creationId xmlns:a16="http://schemas.microsoft.com/office/drawing/2014/main" id="{847178C2-F055-08F7-5702-CDF18ED7987E}"/>
              </a:ext>
            </a:extLst>
          </p:cNvPr>
          <p:cNvSpPr>
            <a:spLocks noChangeArrowheads="1"/>
          </p:cNvSpPr>
          <p:nvPr/>
        </p:nvSpPr>
        <p:spPr bwMode="auto">
          <a:xfrm flipH="1">
            <a:off x="7722155" y="8226276"/>
            <a:ext cx="15086490" cy="1374432"/>
          </a:xfrm>
          <a:custGeom>
            <a:avLst/>
            <a:gdLst>
              <a:gd name="T0" fmla="*/ 3862027 w 10727"/>
              <a:gd name="T1" fmla="*/ 510815 h 1418"/>
              <a:gd name="T2" fmla="*/ 68412 w 10727"/>
              <a:gd name="T3" fmla="*/ 510815 h 1418"/>
              <a:gd name="T4" fmla="*/ 0 w 10727"/>
              <a:gd name="T5" fmla="*/ 442321 h 1418"/>
              <a:gd name="T6" fmla="*/ 0 w 10727"/>
              <a:gd name="T7" fmla="*/ 68493 h 1418"/>
              <a:gd name="T8" fmla="*/ 68412 w 10727"/>
              <a:gd name="T9" fmla="*/ 0 h 1418"/>
              <a:gd name="T10" fmla="*/ 3862027 w 10727"/>
              <a:gd name="T11" fmla="*/ 0 h 1418"/>
              <a:gd name="T12" fmla="*/ 3862027 w 10727"/>
              <a:gd name="T13" fmla="*/ 510815 h 141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727" h="1418">
                <a:moveTo>
                  <a:pt x="10726" y="1417"/>
                </a:moveTo>
                <a:lnTo>
                  <a:pt x="190" y="1417"/>
                </a:lnTo>
                <a:cubicBezTo>
                  <a:pt x="86" y="1417"/>
                  <a:pt x="0" y="1332"/>
                  <a:pt x="0" y="1227"/>
                </a:cubicBezTo>
                <a:lnTo>
                  <a:pt x="0" y="190"/>
                </a:lnTo>
                <a:cubicBezTo>
                  <a:pt x="0" y="85"/>
                  <a:pt x="86" y="0"/>
                  <a:pt x="190" y="0"/>
                </a:cubicBezTo>
                <a:lnTo>
                  <a:pt x="10726" y="0"/>
                </a:lnTo>
                <a:lnTo>
                  <a:pt x="10726" y="1417"/>
                </a:lnTo>
              </a:path>
            </a:pathLst>
          </a:custGeom>
          <a:solidFill>
            <a:schemeClr val="accent5"/>
          </a:solidFill>
          <a:ln>
            <a:noFill/>
          </a:ln>
          <a:effectLst/>
        </p:spPr>
        <p:txBody>
          <a:bodyPr wrap="none" anchor="ctr"/>
          <a:lstStyle/>
          <a:p>
            <a:pPr lvl="0" eaLnBrk="0" fontAlgn="base" hangingPunct="0">
              <a:spcBef>
                <a:spcPct val="0"/>
              </a:spcBef>
              <a:spcAft>
                <a:spcPct val="0"/>
              </a:spcAft>
            </a:pPr>
            <a:r>
              <a:rPr lang="en-US" altLang="en-US" b="1" dirty="0">
                <a:solidFill>
                  <a:srgbClr val="111111"/>
                </a:solidFill>
                <a:latin typeface="Modern No. 20" panose="02070704070505020303" pitchFamily="18" charset="0"/>
                <a:cs typeface="Arial" panose="020B0604020202020204" pitchFamily="34" charset="0"/>
              </a:rPr>
              <a:t>  Managing User Input</a:t>
            </a:r>
            <a:br>
              <a:rPr lang="en-US" altLang="en-US" b="1" dirty="0">
                <a:solidFill>
                  <a:srgbClr val="111111"/>
                </a:solidFill>
                <a:latin typeface="Modern No. 20" panose="02070704070505020303" pitchFamily="18" charset="0"/>
                <a:cs typeface="Arial" panose="020B0604020202020204" pitchFamily="34" charset="0"/>
              </a:rPr>
            </a:br>
            <a:r>
              <a:rPr lang="en-US" altLang="en-US" b="1" dirty="0">
                <a:solidFill>
                  <a:srgbClr val="111111"/>
                </a:solidFill>
                <a:latin typeface="Modern No. 20" panose="02070704070505020303" pitchFamily="18" charset="0"/>
                <a:cs typeface="Arial" panose="020B0604020202020204" pitchFamily="34" charset="0"/>
              </a:rPr>
              <a:t>     </a:t>
            </a:r>
            <a:r>
              <a:rPr lang="en-US" altLang="en-US" sz="3000" b="1" dirty="0">
                <a:solidFill>
                  <a:srgbClr val="111111"/>
                </a:solidFill>
                <a:latin typeface="Modern No. 20" panose="02070704070505020303" pitchFamily="18" charset="0"/>
                <a:cs typeface="Arial" panose="020B0604020202020204" pitchFamily="34" charset="0"/>
              </a:rPr>
              <a:t>Solution: </a:t>
            </a:r>
            <a:r>
              <a:rPr lang="en-US" altLang="en-US" sz="2000" dirty="0">
                <a:solidFill>
                  <a:srgbClr val="111111"/>
                </a:solidFill>
                <a:cs typeface="Arial" panose="020B0604020202020204" pitchFamily="34" charset="0"/>
              </a:rPr>
              <a:t>Provided an </a:t>
            </a:r>
            <a:r>
              <a:rPr lang="en-US" altLang="en-US" sz="2000" b="1" dirty="0">
                <a:solidFill>
                  <a:srgbClr val="111111"/>
                </a:solidFill>
                <a:cs typeface="Arial" panose="020B0604020202020204" pitchFamily="34" charset="0"/>
              </a:rPr>
              <a:t>AC</a:t>
            </a:r>
            <a:r>
              <a:rPr lang="en-US" altLang="en-US" sz="2000" dirty="0">
                <a:solidFill>
                  <a:srgbClr val="111111"/>
                </a:solidFill>
                <a:cs typeface="Arial" panose="020B0604020202020204" pitchFamily="34" charset="0"/>
              </a:rPr>
              <a:t> button to clear input and </a:t>
            </a:r>
            <a:r>
              <a:rPr lang="en-US" altLang="en-US" sz="2000" b="1" dirty="0">
                <a:solidFill>
                  <a:srgbClr val="111111"/>
                </a:solidFill>
                <a:cs typeface="Arial" panose="020B0604020202020204" pitchFamily="34" charset="0"/>
              </a:rPr>
              <a:t>a </a:t>
            </a:r>
            <a:r>
              <a:rPr lang="en-US" altLang="en-US" sz="2000" b="1" dirty="0" err="1">
                <a:solidFill>
                  <a:srgbClr val="111111"/>
                </a:solidFill>
                <a:cs typeface="Arial" panose="020B0604020202020204" pitchFamily="34" charset="0"/>
              </a:rPr>
              <a:t>BackSpace</a:t>
            </a:r>
            <a:r>
              <a:rPr lang="en-US" altLang="en-US" sz="2000" b="1" dirty="0">
                <a:solidFill>
                  <a:srgbClr val="111111"/>
                </a:solidFill>
                <a:cs typeface="Arial" panose="020B0604020202020204" pitchFamily="34" charset="0"/>
              </a:rPr>
              <a:t>() </a:t>
            </a:r>
            <a:r>
              <a:rPr lang="en-US" altLang="en-US" sz="2000" dirty="0">
                <a:solidFill>
                  <a:srgbClr val="111111"/>
                </a:solidFill>
                <a:cs typeface="Arial" panose="020B0604020202020204" pitchFamily="34" charset="0"/>
              </a:rPr>
              <a:t>function to remove the last entered character.</a:t>
            </a:r>
            <a:endParaRPr lang="en-US" sz="2000" dirty="0"/>
          </a:p>
        </p:txBody>
      </p:sp>
      <p:sp>
        <p:nvSpPr>
          <p:cNvPr id="7" name="Freeform 7">
            <a:extLst>
              <a:ext uri="{FF2B5EF4-FFF2-40B4-BE49-F238E27FC236}">
                <a16:creationId xmlns:a16="http://schemas.microsoft.com/office/drawing/2014/main" id="{ECCC66A9-85EA-419F-4965-99B827B6A3F8}"/>
              </a:ext>
            </a:extLst>
          </p:cNvPr>
          <p:cNvSpPr>
            <a:spLocks noChangeArrowheads="1"/>
          </p:cNvSpPr>
          <p:nvPr/>
        </p:nvSpPr>
        <p:spPr bwMode="auto">
          <a:xfrm flipH="1">
            <a:off x="7737633" y="9678437"/>
            <a:ext cx="15105609" cy="1374432"/>
          </a:xfrm>
          <a:custGeom>
            <a:avLst/>
            <a:gdLst>
              <a:gd name="T0" fmla="*/ 3862027 w 10727"/>
              <a:gd name="T1" fmla="*/ 510815 h 1418"/>
              <a:gd name="T2" fmla="*/ 68412 w 10727"/>
              <a:gd name="T3" fmla="*/ 510815 h 1418"/>
              <a:gd name="T4" fmla="*/ 0 w 10727"/>
              <a:gd name="T5" fmla="*/ 442321 h 1418"/>
              <a:gd name="T6" fmla="*/ 0 w 10727"/>
              <a:gd name="T7" fmla="*/ 68493 h 1418"/>
              <a:gd name="T8" fmla="*/ 68412 w 10727"/>
              <a:gd name="T9" fmla="*/ 0 h 1418"/>
              <a:gd name="T10" fmla="*/ 3862027 w 10727"/>
              <a:gd name="T11" fmla="*/ 0 h 1418"/>
              <a:gd name="T12" fmla="*/ 3862027 w 10727"/>
              <a:gd name="T13" fmla="*/ 510815 h 141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727" h="1418">
                <a:moveTo>
                  <a:pt x="10726" y="1417"/>
                </a:moveTo>
                <a:lnTo>
                  <a:pt x="190" y="1417"/>
                </a:lnTo>
                <a:cubicBezTo>
                  <a:pt x="86" y="1417"/>
                  <a:pt x="0" y="1332"/>
                  <a:pt x="0" y="1227"/>
                </a:cubicBezTo>
                <a:lnTo>
                  <a:pt x="0" y="190"/>
                </a:lnTo>
                <a:cubicBezTo>
                  <a:pt x="0" y="85"/>
                  <a:pt x="86" y="0"/>
                  <a:pt x="190" y="0"/>
                </a:cubicBezTo>
                <a:lnTo>
                  <a:pt x="10726" y="0"/>
                </a:lnTo>
                <a:lnTo>
                  <a:pt x="10726" y="1417"/>
                </a:lnTo>
              </a:path>
            </a:pathLst>
          </a:custGeom>
          <a:solidFill>
            <a:schemeClr val="accent1"/>
          </a:solidFill>
          <a:ln>
            <a:noFill/>
          </a:ln>
          <a:effectLst/>
        </p:spPr>
        <p:txBody>
          <a:bodyPr wrap="none" anchor="ctr"/>
          <a:lstStyle/>
          <a:p>
            <a:pPr lvl="0" eaLnBrk="0" fontAlgn="base" hangingPunct="0">
              <a:spcBef>
                <a:spcPct val="0"/>
              </a:spcBef>
              <a:spcAft>
                <a:spcPct val="0"/>
              </a:spcAft>
            </a:pPr>
            <a:r>
              <a:rPr lang="en-US" altLang="en-US" b="1" dirty="0">
                <a:solidFill>
                  <a:srgbClr val="111111"/>
                </a:solidFill>
                <a:latin typeface="Modern No. 20" panose="02070704070505020303" pitchFamily="18" charset="0"/>
                <a:cs typeface="Arial" panose="020B0604020202020204" pitchFamily="34" charset="0"/>
              </a:rPr>
              <a:t>  Complex Layout Handling</a:t>
            </a:r>
            <a:br>
              <a:rPr lang="en-US" altLang="en-US" b="1" dirty="0">
                <a:solidFill>
                  <a:srgbClr val="111111"/>
                </a:solidFill>
                <a:latin typeface="Modern No. 20" panose="02070704070505020303" pitchFamily="18" charset="0"/>
                <a:cs typeface="Arial" panose="020B0604020202020204" pitchFamily="34" charset="0"/>
              </a:rPr>
            </a:br>
            <a:r>
              <a:rPr lang="en-US" altLang="en-US" b="1" dirty="0">
                <a:solidFill>
                  <a:srgbClr val="111111"/>
                </a:solidFill>
                <a:latin typeface="Modern No. 20" panose="02070704070505020303" pitchFamily="18" charset="0"/>
                <a:cs typeface="Arial" panose="020B0604020202020204" pitchFamily="34" charset="0"/>
              </a:rPr>
              <a:t>     </a:t>
            </a:r>
            <a:r>
              <a:rPr lang="en-US" altLang="en-US" sz="3000" b="1" dirty="0">
                <a:solidFill>
                  <a:srgbClr val="111111"/>
                </a:solidFill>
                <a:latin typeface="Modern No. 20" panose="02070704070505020303" pitchFamily="18" charset="0"/>
                <a:cs typeface="Arial" panose="020B0604020202020204" pitchFamily="34" charset="0"/>
              </a:rPr>
              <a:t>Solution:</a:t>
            </a:r>
            <a:r>
              <a:rPr lang="en-US" altLang="en-US" b="1" dirty="0">
                <a:solidFill>
                  <a:srgbClr val="111111"/>
                </a:solidFill>
                <a:latin typeface="Modern No. 20" panose="02070704070505020303" pitchFamily="18" charset="0"/>
                <a:cs typeface="Arial" panose="020B0604020202020204" pitchFamily="34" charset="0"/>
              </a:rPr>
              <a:t> </a:t>
            </a:r>
            <a:r>
              <a:rPr lang="en-US" altLang="en-US" sz="2000" dirty="0">
                <a:solidFill>
                  <a:srgbClr val="111111"/>
                </a:solidFill>
                <a:cs typeface="Arial" panose="020B0604020202020204" pitchFamily="34" charset="0"/>
              </a:rPr>
              <a:t>Organized the layout by dividing buttons into different frames for better functionality and easy navigation.</a:t>
            </a:r>
          </a:p>
        </p:txBody>
      </p:sp>
      <p:sp>
        <p:nvSpPr>
          <p:cNvPr id="44" name="CuadroTexto 350">
            <a:extLst>
              <a:ext uri="{FF2B5EF4-FFF2-40B4-BE49-F238E27FC236}">
                <a16:creationId xmlns:a16="http://schemas.microsoft.com/office/drawing/2014/main" id="{EB85846B-B4DD-D346-BE0C-37F878C3F360}"/>
              </a:ext>
            </a:extLst>
          </p:cNvPr>
          <p:cNvSpPr txBox="1"/>
          <p:nvPr/>
        </p:nvSpPr>
        <p:spPr>
          <a:xfrm>
            <a:off x="886692" y="629550"/>
            <a:ext cx="22604266" cy="1323439"/>
          </a:xfrm>
          <a:prstGeom prst="rect">
            <a:avLst/>
          </a:prstGeom>
          <a:noFill/>
        </p:spPr>
        <p:txBody>
          <a:bodyPr wrap="none" rtlCol="0">
            <a:spAutoFit/>
          </a:bodyPr>
          <a:lstStyle/>
          <a:p>
            <a:pPr algn="ctr"/>
            <a:r>
              <a:rPr lang="en-US" sz="8000" b="1" dirty="0">
                <a:solidFill>
                  <a:schemeClr val="tx2"/>
                </a:solidFill>
                <a:latin typeface="Poppins" pitchFamily="2" charset="77"/>
                <a:ea typeface="Lato Heavy" charset="0"/>
                <a:cs typeface="Poppins" pitchFamily="2" charset="77"/>
              </a:rPr>
              <a:t>Challenges Faced &amp; Solution Implemented</a:t>
            </a:r>
          </a:p>
        </p:txBody>
      </p:sp>
      <p:sp>
        <p:nvSpPr>
          <p:cNvPr id="45" name="CuadroTexto 351">
            <a:extLst>
              <a:ext uri="{FF2B5EF4-FFF2-40B4-BE49-F238E27FC236}">
                <a16:creationId xmlns:a16="http://schemas.microsoft.com/office/drawing/2014/main" id="{14CCF53B-4E8A-804A-9EAC-C1FF6A3EC7E9}"/>
              </a:ext>
            </a:extLst>
          </p:cNvPr>
          <p:cNvSpPr txBox="1"/>
          <p:nvPr/>
        </p:nvSpPr>
        <p:spPr>
          <a:xfrm>
            <a:off x="2737352" y="2092385"/>
            <a:ext cx="19041035" cy="1754326"/>
          </a:xfrm>
          <a:prstGeom prst="rect">
            <a:avLst/>
          </a:prstGeom>
          <a:noFill/>
        </p:spPr>
        <p:txBody>
          <a:bodyPr wrap="square" rtlCol="0">
            <a:spAutoFit/>
          </a:bodyPr>
          <a:lstStyle/>
          <a:p>
            <a:pPr algn="ctr"/>
            <a:r>
              <a:rPr lang="en-US" dirty="0"/>
              <a:t>While building the GUI Calculator, challenges like arranging the layout, managing inputs, preventing calculation errors, and implementing both basic and scientific operations were encountered. Each challenge was addressed with appropriate coding techniques and solutions.</a:t>
            </a:r>
            <a:endParaRPr lang="en-US" dirty="0">
              <a:latin typeface="Lato Light" panose="020F0502020204030203" pitchFamily="34" charset="0"/>
              <a:ea typeface="Lato Light" panose="020F0502020204030203" pitchFamily="34" charset="0"/>
              <a:cs typeface="Lato Light" panose="020F0502020204030203" pitchFamily="34" charset="0"/>
            </a:endParaRPr>
          </a:p>
        </p:txBody>
      </p:sp>
      <p:sp>
        <p:nvSpPr>
          <p:cNvPr id="33" name="Freeform 5">
            <a:extLst>
              <a:ext uri="{FF2B5EF4-FFF2-40B4-BE49-F238E27FC236}">
                <a16:creationId xmlns:a16="http://schemas.microsoft.com/office/drawing/2014/main" id="{EBA7FC2A-69FB-1549-ABE3-9BD3E061ED9D}"/>
              </a:ext>
            </a:extLst>
          </p:cNvPr>
          <p:cNvSpPr>
            <a:spLocks noChangeArrowheads="1"/>
          </p:cNvSpPr>
          <p:nvPr/>
        </p:nvSpPr>
        <p:spPr bwMode="auto">
          <a:xfrm flipH="1">
            <a:off x="7756736" y="4159366"/>
            <a:ext cx="15072104" cy="1056080"/>
          </a:xfrm>
          <a:custGeom>
            <a:avLst/>
            <a:gdLst>
              <a:gd name="T0" fmla="*/ 3704865 w 10291"/>
              <a:gd name="T1" fmla="*/ 510815 h 1418"/>
              <a:gd name="T2" fmla="*/ 0 w 10291"/>
              <a:gd name="T3" fmla="*/ 510815 h 1418"/>
              <a:gd name="T4" fmla="*/ 510184 w 10291"/>
              <a:gd name="T5" fmla="*/ 0 h 1418"/>
              <a:gd name="T6" fmla="*/ 3704865 w 10291"/>
              <a:gd name="T7" fmla="*/ 0 h 1418"/>
              <a:gd name="T8" fmla="*/ 3704865 w 10291"/>
              <a:gd name="T9" fmla="*/ 510815 h 14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291" h="1418">
                <a:moveTo>
                  <a:pt x="10290" y="1417"/>
                </a:moveTo>
                <a:lnTo>
                  <a:pt x="0" y="1417"/>
                </a:lnTo>
                <a:cubicBezTo>
                  <a:pt x="0" y="635"/>
                  <a:pt x="634" y="0"/>
                  <a:pt x="1417" y="0"/>
                </a:cubicBezTo>
                <a:lnTo>
                  <a:pt x="10290" y="0"/>
                </a:lnTo>
                <a:lnTo>
                  <a:pt x="10290" y="1417"/>
                </a:lnTo>
              </a:path>
            </a:pathLst>
          </a:custGeom>
          <a:solidFill>
            <a:schemeClr val="accent1"/>
          </a:solidFill>
          <a:ln>
            <a:noFill/>
          </a:ln>
          <a:effectLst/>
        </p:spPr>
        <p:txBody>
          <a:bodyPr wrap="none" anchor="ctr"/>
          <a:lstStyle/>
          <a:p>
            <a:endParaRPr lang="en-US"/>
          </a:p>
        </p:txBody>
      </p:sp>
      <p:sp>
        <p:nvSpPr>
          <p:cNvPr id="34" name="Freeform 6">
            <a:extLst>
              <a:ext uri="{FF2B5EF4-FFF2-40B4-BE49-F238E27FC236}">
                <a16:creationId xmlns:a16="http://schemas.microsoft.com/office/drawing/2014/main" id="{A3E63A7A-19F7-EA4F-ACB7-0269BB0A2904}"/>
              </a:ext>
            </a:extLst>
          </p:cNvPr>
          <p:cNvSpPr>
            <a:spLocks noChangeArrowheads="1"/>
          </p:cNvSpPr>
          <p:nvPr/>
        </p:nvSpPr>
        <p:spPr bwMode="auto">
          <a:xfrm flipH="1">
            <a:off x="7297945" y="11187799"/>
            <a:ext cx="15560135" cy="1374432"/>
          </a:xfrm>
          <a:custGeom>
            <a:avLst/>
            <a:gdLst>
              <a:gd name="T0" fmla="*/ 3704865 w 10291"/>
              <a:gd name="T1" fmla="*/ 0 h 1418"/>
              <a:gd name="T2" fmla="*/ 0 w 10291"/>
              <a:gd name="T3" fmla="*/ 0 h 1418"/>
              <a:gd name="T4" fmla="*/ 510184 w 10291"/>
              <a:gd name="T5" fmla="*/ 510815 h 1418"/>
              <a:gd name="T6" fmla="*/ 3704865 w 10291"/>
              <a:gd name="T7" fmla="*/ 510815 h 1418"/>
              <a:gd name="T8" fmla="*/ 3704865 w 10291"/>
              <a:gd name="T9" fmla="*/ 0 h 14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291" h="1418">
                <a:moveTo>
                  <a:pt x="10290" y="0"/>
                </a:moveTo>
                <a:lnTo>
                  <a:pt x="0" y="0"/>
                </a:lnTo>
                <a:cubicBezTo>
                  <a:pt x="0" y="782"/>
                  <a:pt x="634" y="1417"/>
                  <a:pt x="1417" y="1417"/>
                </a:cubicBezTo>
                <a:lnTo>
                  <a:pt x="10290" y="1417"/>
                </a:lnTo>
                <a:lnTo>
                  <a:pt x="10290" y="0"/>
                </a:lnTo>
              </a:path>
            </a:pathLst>
          </a:custGeom>
          <a:solidFill>
            <a:schemeClr val="accent3"/>
          </a:solidFill>
          <a:ln>
            <a:noFill/>
          </a:ln>
          <a:effectLst/>
        </p:spPr>
        <p:txBody>
          <a:bodyPr wrap="none" anchor="ctr"/>
          <a:lstStyle/>
          <a:p>
            <a:pPr lvl="0" eaLnBrk="0" fontAlgn="base" hangingPunct="0">
              <a:spcBef>
                <a:spcPct val="0"/>
              </a:spcBef>
              <a:spcAft>
                <a:spcPct val="0"/>
              </a:spcAft>
            </a:pPr>
            <a:r>
              <a:rPr lang="en-US" sz="2800" b="1" dirty="0">
                <a:solidFill>
                  <a:srgbClr val="111111"/>
                </a:solidFill>
                <a:latin typeface="Modern No. 20" panose="02070704070505020303" pitchFamily="18" charset="0"/>
              </a:rPr>
              <a:t>        </a:t>
            </a:r>
            <a:r>
              <a:rPr lang="en-US" b="1" dirty="0">
                <a:solidFill>
                  <a:srgbClr val="111111"/>
                </a:solidFill>
                <a:latin typeface="Modern No. 20" panose="02070704070505020303" pitchFamily="18" charset="0"/>
              </a:rPr>
              <a:t>Handling Math Operations Safely</a:t>
            </a:r>
            <a:endParaRPr lang="en-US" dirty="0">
              <a:solidFill>
                <a:srgbClr val="111111"/>
              </a:solidFill>
              <a:latin typeface="Modern No. 20" panose="02070704070505020303" pitchFamily="18" charset="0"/>
            </a:endParaRPr>
          </a:p>
          <a:p>
            <a:r>
              <a:rPr lang="en-US" altLang="en-US" sz="2800" b="1" dirty="0">
                <a:solidFill>
                  <a:srgbClr val="111111"/>
                </a:solidFill>
                <a:latin typeface="Modern No. 20" panose="02070704070505020303" pitchFamily="18" charset="0"/>
                <a:cs typeface="Arial" panose="020B0604020202020204" pitchFamily="34" charset="0"/>
              </a:rPr>
              <a:t>           </a:t>
            </a:r>
            <a:r>
              <a:rPr lang="en-US" altLang="en-US" sz="3000" b="1" dirty="0">
                <a:solidFill>
                  <a:srgbClr val="111111"/>
                </a:solidFill>
                <a:latin typeface="Modern No. 20" panose="02070704070505020303" pitchFamily="18" charset="0"/>
                <a:cs typeface="Arial" panose="020B0604020202020204" pitchFamily="34" charset="0"/>
              </a:rPr>
              <a:t>Solution:</a:t>
            </a:r>
            <a:r>
              <a:rPr lang="en-US" altLang="en-US" sz="2800" b="1" dirty="0">
                <a:solidFill>
                  <a:srgbClr val="111111"/>
                </a:solidFill>
                <a:latin typeface="Modern No. 20" panose="02070704070505020303" pitchFamily="18" charset="0"/>
                <a:cs typeface="Arial" panose="020B0604020202020204" pitchFamily="34" charset="0"/>
              </a:rPr>
              <a:t> </a:t>
            </a:r>
            <a:r>
              <a:rPr lang="en-US" sz="2000" dirty="0">
                <a:solidFill>
                  <a:srgbClr val="111111"/>
                </a:solidFill>
              </a:rPr>
              <a:t>Ensuring the proper handling of mathematical expressions (like division by zero, invalid characters, etc.).</a:t>
            </a:r>
          </a:p>
        </p:txBody>
      </p:sp>
      <p:sp>
        <p:nvSpPr>
          <p:cNvPr id="35" name="Freeform 7">
            <a:extLst>
              <a:ext uri="{FF2B5EF4-FFF2-40B4-BE49-F238E27FC236}">
                <a16:creationId xmlns:a16="http://schemas.microsoft.com/office/drawing/2014/main" id="{68F0E66F-50AE-2C42-BD4B-A67F5FA2C3B1}"/>
              </a:ext>
            </a:extLst>
          </p:cNvPr>
          <p:cNvSpPr>
            <a:spLocks noChangeArrowheads="1"/>
          </p:cNvSpPr>
          <p:nvPr/>
        </p:nvSpPr>
        <p:spPr bwMode="auto">
          <a:xfrm flipH="1">
            <a:off x="7737635" y="5341848"/>
            <a:ext cx="15091804" cy="1346315"/>
          </a:xfrm>
          <a:custGeom>
            <a:avLst/>
            <a:gdLst>
              <a:gd name="T0" fmla="*/ 3862027 w 10727"/>
              <a:gd name="T1" fmla="*/ 510815 h 1418"/>
              <a:gd name="T2" fmla="*/ 68412 w 10727"/>
              <a:gd name="T3" fmla="*/ 510815 h 1418"/>
              <a:gd name="T4" fmla="*/ 0 w 10727"/>
              <a:gd name="T5" fmla="*/ 442321 h 1418"/>
              <a:gd name="T6" fmla="*/ 0 w 10727"/>
              <a:gd name="T7" fmla="*/ 68493 h 1418"/>
              <a:gd name="T8" fmla="*/ 68412 w 10727"/>
              <a:gd name="T9" fmla="*/ 0 h 1418"/>
              <a:gd name="T10" fmla="*/ 3862027 w 10727"/>
              <a:gd name="T11" fmla="*/ 0 h 1418"/>
              <a:gd name="T12" fmla="*/ 3862027 w 10727"/>
              <a:gd name="T13" fmla="*/ 510815 h 141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727" h="1418">
                <a:moveTo>
                  <a:pt x="10726" y="1417"/>
                </a:moveTo>
                <a:lnTo>
                  <a:pt x="190" y="1417"/>
                </a:lnTo>
                <a:cubicBezTo>
                  <a:pt x="86" y="1417"/>
                  <a:pt x="0" y="1332"/>
                  <a:pt x="0" y="1227"/>
                </a:cubicBezTo>
                <a:lnTo>
                  <a:pt x="0" y="190"/>
                </a:lnTo>
                <a:cubicBezTo>
                  <a:pt x="0" y="85"/>
                  <a:pt x="86" y="0"/>
                  <a:pt x="190" y="0"/>
                </a:cubicBezTo>
                <a:lnTo>
                  <a:pt x="10726" y="0"/>
                </a:lnTo>
                <a:lnTo>
                  <a:pt x="10726" y="1417"/>
                </a:lnTo>
              </a:path>
            </a:pathLst>
          </a:custGeom>
          <a:solidFill>
            <a:schemeClr val="accent2"/>
          </a:solidFill>
          <a:ln>
            <a:noFill/>
          </a:ln>
          <a:effectLst/>
        </p:spPr>
        <p:txBody>
          <a:bodyPr wrap="none" anchor="ctr"/>
          <a:lstStyle/>
          <a:p>
            <a:pPr lvl="0" eaLnBrk="0" fontAlgn="base" hangingPunct="0">
              <a:spcBef>
                <a:spcPct val="0"/>
              </a:spcBef>
              <a:spcAft>
                <a:spcPct val="0"/>
              </a:spcAft>
            </a:pPr>
            <a:r>
              <a:rPr lang="en-US" altLang="en-US" b="1" dirty="0">
                <a:solidFill>
                  <a:srgbClr val="111111"/>
                </a:solidFill>
                <a:latin typeface="Modern No. 20" panose="02070704070505020303" pitchFamily="18" charset="0"/>
                <a:cs typeface="Arial" panose="020B0604020202020204" pitchFamily="34" charset="0"/>
              </a:rPr>
              <a:t>  Event-Driven Programming</a:t>
            </a:r>
            <a:br>
              <a:rPr lang="en-US" altLang="en-US" b="1" dirty="0">
                <a:solidFill>
                  <a:srgbClr val="111111"/>
                </a:solidFill>
                <a:latin typeface="Modern No. 20" panose="02070704070505020303" pitchFamily="18" charset="0"/>
                <a:cs typeface="Arial" panose="020B0604020202020204" pitchFamily="34" charset="0"/>
              </a:rPr>
            </a:br>
            <a:r>
              <a:rPr lang="en-US" altLang="en-US" b="1" dirty="0">
                <a:solidFill>
                  <a:srgbClr val="111111"/>
                </a:solidFill>
                <a:latin typeface="Modern No. 20" panose="02070704070505020303" pitchFamily="18" charset="0"/>
                <a:cs typeface="Arial" panose="020B0604020202020204" pitchFamily="34" charset="0"/>
              </a:rPr>
              <a:t>     </a:t>
            </a:r>
            <a:r>
              <a:rPr lang="en-US" altLang="en-US" sz="3000" b="1" dirty="0">
                <a:solidFill>
                  <a:srgbClr val="111111"/>
                </a:solidFill>
                <a:latin typeface="Modern No. 20" panose="02070704070505020303" pitchFamily="18" charset="0"/>
                <a:cs typeface="Arial" panose="020B0604020202020204" pitchFamily="34" charset="0"/>
              </a:rPr>
              <a:t>Solution: </a:t>
            </a:r>
            <a:r>
              <a:rPr lang="en-US" altLang="en-US" sz="2000" dirty="0">
                <a:solidFill>
                  <a:srgbClr val="111111"/>
                </a:solidFill>
                <a:cs typeface="Arial" panose="020B0604020202020204" pitchFamily="34" charset="0"/>
              </a:rPr>
              <a:t>Used the </a:t>
            </a:r>
            <a:r>
              <a:rPr lang="en-US" altLang="en-US" sz="2000" b="1" dirty="0">
                <a:solidFill>
                  <a:srgbClr val="111111"/>
                </a:solidFill>
                <a:cs typeface="Arial" panose="020B0604020202020204" pitchFamily="34" charset="0"/>
              </a:rPr>
              <a:t>bind() </a:t>
            </a:r>
            <a:r>
              <a:rPr lang="en-US" altLang="en-US" sz="2000" dirty="0">
                <a:solidFill>
                  <a:srgbClr val="111111"/>
                </a:solidFill>
                <a:cs typeface="Arial" panose="020B0604020202020204" pitchFamily="34" charset="0"/>
              </a:rPr>
              <a:t>function to handle button clicks and manage button actions through the </a:t>
            </a:r>
            <a:r>
              <a:rPr lang="en-US" altLang="en-US" sz="2000" dirty="0" err="1">
                <a:solidFill>
                  <a:srgbClr val="111111"/>
                </a:solidFill>
                <a:cs typeface="Arial" panose="020B0604020202020204" pitchFamily="34" charset="0"/>
              </a:rPr>
              <a:t>getvals</a:t>
            </a:r>
            <a:r>
              <a:rPr lang="en-US" altLang="en-US" sz="2000" dirty="0">
                <a:solidFill>
                  <a:srgbClr val="111111"/>
                </a:solidFill>
                <a:cs typeface="Arial" panose="020B0604020202020204" pitchFamily="34" charset="0"/>
              </a:rPr>
              <a:t>() function.</a:t>
            </a:r>
            <a:endParaRPr lang="en-US" altLang="en-US" sz="1600" dirty="0">
              <a:solidFill>
                <a:srgbClr val="111111"/>
              </a:solidFill>
              <a:cs typeface="Arial" panose="020B0604020202020204" pitchFamily="34" charset="0"/>
            </a:endParaRPr>
          </a:p>
        </p:txBody>
      </p:sp>
      <p:sp>
        <p:nvSpPr>
          <p:cNvPr id="29" name="Rectangle 56">
            <a:extLst>
              <a:ext uri="{FF2B5EF4-FFF2-40B4-BE49-F238E27FC236}">
                <a16:creationId xmlns:a16="http://schemas.microsoft.com/office/drawing/2014/main" id="{CD280D40-5879-BC4D-A0AF-D3A686EA3123}"/>
              </a:ext>
            </a:extLst>
          </p:cNvPr>
          <p:cNvSpPr/>
          <p:nvPr/>
        </p:nvSpPr>
        <p:spPr>
          <a:xfrm>
            <a:off x="7954929" y="4109845"/>
            <a:ext cx="14613315" cy="1077218"/>
          </a:xfrm>
          <a:prstGeom prst="rect">
            <a:avLst/>
          </a:prstGeom>
        </p:spPr>
        <p:txBody>
          <a:bodyPr wrap="square">
            <a:spAutoFit/>
          </a:bodyPr>
          <a:lstStyle/>
          <a:p>
            <a:pPr lvl="0" eaLnBrk="0" fontAlgn="base" hangingPunct="0">
              <a:spcBef>
                <a:spcPct val="0"/>
              </a:spcBef>
              <a:spcAft>
                <a:spcPct val="0"/>
              </a:spcAft>
            </a:pPr>
            <a:r>
              <a:rPr lang="en-US" altLang="en-US" sz="3200" b="1" dirty="0">
                <a:solidFill>
                  <a:srgbClr val="111111"/>
                </a:solidFill>
                <a:latin typeface="Modern No. 20" panose="02070704070505020303" pitchFamily="18" charset="0"/>
              </a:rPr>
              <a:t>Aligning GUI Components</a:t>
            </a:r>
            <a:br>
              <a:rPr lang="en-US" altLang="en-US" sz="3200" b="1" dirty="0">
                <a:solidFill>
                  <a:srgbClr val="111111"/>
                </a:solidFill>
                <a:latin typeface="Modern No. 20" panose="02070704070505020303" pitchFamily="18" charset="0"/>
              </a:rPr>
            </a:br>
            <a:r>
              <a:rPr lang="en-US" altLang="en-US" sz="3200" b="1" dirty="0">
                <a:solidFill>
                  <a:srgbClr val="111111"/>
                </a:solidFill>
                <a:latin typeface="Modern No. 20" panose="02070704070505020303" pitchFamily="18" charset="0"/>
              </a:rPr>
              <a:t>  </a:t>
            </a:r>
            <a:r>
              <a:rPr lang="en-US" altLang="en-US" sz="3000" b="1" dirty="0">
                <a:solidFill>
                  <a:srgbClr val="111111"/>
                </a:solidFill>
                <a:latin typeface="Modern No. 20" panose="02070704070505020303" pitchFamily="18" charset="0"/>
              </a:rPr>
              <a:t>Solution:</a:t>
            </a:r>
            <a:r>
              <a:rPr lang="en-US" altLang="en-US" sz="3000" b="1" dirty="0">
                <a:solidFill>
                  <a:srgbClr val="111111"/>
                </a:solidFill>
                <a:latin typeface="Arial" panose="020B0604020202020204" pitchFamily="34" charset="0"/>
              </a:rPr>
              <a:t> </a:t>
            </a:r>
            <a:r>
              <a:rPr lang="en-US" altLang="en-US" sz="2000" dirty="0">
                <a:solidFill>
                  <a:srgbClr val="111111"/>
                </a:solidFill>
              </a:rPr>
              <a:t>Used </a:t>
            </a:r>
            <a:r>
              <a:rPr lang="en-US" altLang="en-US" sz="2000" dirty="0" err="1">
                <a:solidFill>
                  <a:srgbClr val="111111"/>
                </a:solidFill>
              </a:rPr>
              <a:t>Tkinter's</a:t>
            </a:r>
            <a:r>
              <a:rPr lang="en-US" altLang="en-US" sz="2000" dirty="0">
                <a:solidFill>
                  <a:srgbClr val="111111"/>
                </a:solidFill>
              </a:rPr>
              <a:t> </a:t>
            </a:r>
            <a:r>
              <a:rPr lang="en-US" altLang="en-US" sz="2000" b="1" dirty="0">
                <a:solidFill>
                  <a:srgbClr val="111111"/>
                </a:solidFill>
              </a:rPr>
              <a:t>grid() </a:t>
            </a:r>
            <a:r>
              <a:rPr lang="en-US" altLang="en-US" sz="2000" dirty="0">
                <a:solidFill>
                  <a:srgbClr val="111111"/>
                </a:solidFill>
              </a:rPr>
              <a:t>function to properly align buttons in rows and columns, and set padding and width for better spacing.</a:t>
            </a:r>
            <a:endParaRPr lang="en-US" sz="1600" dirty="0">
              <a:solidFill>
                <a:srgbClr val="111111"/>
              </a:solidFill>
              <a:cs typeface="Arial" panose="020B0604020202020204" pitchFamily="34" charset="0"/>
            </a:endParaRPr>
          </a:p>
        </p:txBody>
      </p:sp>
      <p:pic>
        <p:nvPicPr>
          <p:cNvPr id="14" name="Picture 13">
            <a:extLst>
              <a:ext uri="{FF2B5EF4-FFF2-40B4-BE49-F238E27FC236}">
                <a16:creationId xmlns:a16="http://schemas.microsoft.com/office/drawing/2014/main" id="{454EB01C-3A93-EB13-D2BA-25C051260D41}"/>
              </a:ext>
            </a:extLst>
          </p:cNvPr>
          <p:cNvPicPr>
            <a:picLocks noChangeAspect="1"/>
          </p:cNvPicPr>
          <p:nvPr/>
        </p:nvPicPr>
        <p:blipFill>
          <a:blip r:embed="rId2"/>
          <a:stretch>
            <a:fillRect/>
          </a:stretch>
        </p:blipFill>
        <p:spPr>
          <a:xfrm>
            <a:off x="1105754" y="4075339"/>
            <a:ext cx="6569066" cy="8885527"/>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88534412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uadroTexto 350">
            <a:extLst>
              <a:ext uri="{FF2B5EF4-FFF2-40B4-BE49-F238E27FC236}">
                <a16:creationId xmlns:a16="http://schemas.microsoft.com/office/drawing/2014/main" id="{EB85846B-B4DD-D346-BE0C-37F878C3F360}"/>
              </a:ext>
            </a:extLst>
          </p:cNvPr>
          <p:cNvSpPr txBox="1"/>
          <p:nvPr/>
        </p:nvSpPr>
        <p:spPr>
          <a:xfrm>
            <a:off x="5648457" y="1046901"/>
            <a:ext cx="13080825" cy="1323439"/>
          </a:xfrm>
          <a:prstGeom prst="rect">
            <a:avLst/>
          </a:prstGeom>
          <a:noFill/>
        </p:spPr>
        <p:txBody>
          <a:bodyPr wrap="none" rtlCol="0">
            <a:spAutoFit/>
          </a:bodyPr>
          <a:lstStyle/>
          <a:p>
            <a:pPr algn="ctr"/>
            <a:r>
              <a:rPr lang="en-US" sz="8000" b="1" dirty="0">
                <a:solidFill>
                  <a:schemeClr val="tx2"/>
                </a:solidFill>
                <a:latin typeface="Poppins" pitchFamily="2" charset="77"/>
                <a:ea typeface="Lato Heavy" charset="0"/>
                <a:cs typeface="Poppins" pitchFamily="2" charset="77"/>
              </a:rPr>
              <a:t>References or Resources</a:t>
            </a:r>
          </a:p>
        </p:txBody>
      </p:sp>
      <p:sp>
        <p:nvSpPr>
          <p:cNvPr id="45" name="CuadroTexto 351">
            <a:extLst>
              <a:ext uri="{FF2B5EF4-FFF2-40B4-BE49-F238E27FC236}">
                <a16:creationId xmlns:a16="http://schemas.microsoft.com/office/drawing/2014/main" id="{14CCF53B-4E8A-804A-9EAC-C1FF6A3EC7E9}"/>
              </a:ext>
            </a:extLst>
          </p:cNvPr>
          <p:cNvSpPr txBox="1"/>
          <p:nvPr/>
        </p:nvSpPr>
        <p:spPr>
          <a:xfrm>
            <a:off x="2668308" y="2383311"/>
            <a:ext cx="19041035" cy="1200329"/>
          </a:xfrm>
          <a:prstGeom prst="rect">
            <a:avLst/>
          </a:prstGeom>
          <a:noFill/>
        </p:spPr>
        <p:txBody>
          <a:bodyPr wrap="square" rtlCol="0">
            <a:spAutoFit/>
          </a:bodyPr>
          <a:lstStyle/>
          <a:p>
            <a:pPr algn="ctr"/>
            <a:r>
              <a:rPr lang="en-US" dirty="0"/>
              <a:t>The following references and resources were used for documentation, libraries, and development support during the project.</a:t>
            </a:r>
            <a:endParaRPr lang="en-US" dirty="0">
              <a:latin typeface="Lato Light" panose="020F0502020204030203" pitchFamily="34" charset="0"/>
              <a:ea typeface="Lato Light" panose="020F0502020204030203" pitchFamily="34" charset="0"/>
              <a:cs typeface="Lato Light" panose="020F0502020204030203" pitchFamily="34" charset="0"/>
            </a:endParaRPr>
          </a:p>
        </p:txBody>
      </p:sp>
      <p:sp>
        <p:nvSpPr>
          <p:cNvPr id="109" name="CuadroTexto 395">
            <a:extLst>
              <a:ext uri="{FF2B5EF4-FFF2-40B4-BE49-F238E27FC236}">
                <a16:creationId xmlns:a16="http://schemas.microsoft.com/office/drawing/2014/main" id="{A22E80A8-4EF2-F049-AEEB-AB9DFD88B006}"/>
              </a:ext>
            </a:extLst>
          </p:cNvPr>
          <p:cNvSpPr txBox="1"/>
          <p:nvPr/>
        </p:nvSpPr>
        <p:spPr>
          <a:xfrm flipH="1">
            <a:off x="1243135" y="4269708"/>
            <a:ext cx="10945689" cy="769441"/>
          </a:xfrm>
          <a:prstGeom prst="rect">
            <a:avLst/>
          </a:prstGeom>
          <a:noFill/>
        </p:spPr>
        <p:txBody>
          <a:bodyPr wrap="square" rtlCol="0">
            <a:spAutoFit/>
          </a:bodyPr>
          <a:lstStyle/>
          <a:p>
            <a:r>
              <a:rPr lang="en-IN" sz="4400" b="1" dirty="0">
                <a:solidFill>
                  <a:schemeClr val="tx2">
                    <a:lumMod val="75000"/>
                  </a:schemeClr>
                </a:solidFill>
                <a:latin typeface="Modern No. 20" panose="02070704070505020303" pitchFamily="18" charset="0"/>
              </a:rPr>
              <a:t>Python Documentation &amp; Download</a:t>
            </a:r>
            <a:r>
              <a:rPr lang="en-IN" sz="4400" dirty="0">
                <a:solidFill>
                  <a:schemeClr val="tx2">
                    <a:lumMod val="75000"/>
                  </a:schemeClr>
                </a:solidFill>
                <a:latin typeface="Aparajita" panose="02020603050405020304" pitchFamily="18" charset="0"/>
                <a:cs typeface="Aparajita" panose="02020603050405020304" pitchFamily="18" charset="0"/>
              </a:rPr>
              <a:t>.</a:t>
            </a:r>
          </a:p>
        </p:txBody>
      </p:sp>
      <p:sp>
        <p:nvSpPr>
          <p:cNvPr id="112" name="CuadroTexto 395">
            <a:extLst>
              <a:ext uri="{FF2B5EF4-FFF2-40B4-BE49-F238E27FC236}">
                <a16:creationId xmlns:a16="http://schemas.microsoft.com/office/drawing/2014/main" id="{D03A233D-CFE5-304B-A25E-999A26A595BD}"/>
              </a:ext>
            </a:extLst>
          </p:cNvPr>
          <p:cNvSpPr txBox="1"/>
          <p:nvPr/>
        </p:nvSpPr>
        <p:spPr>
          <a:xfrm flipH="1">
            <a:off x="1243135" y="6725474"/>
            <a:ext cx="9674449" cy="769441"/>
          </a:xfrm>
          <a:prstGeom prst="rect">
            <a:avLst/>
          </a:prstGeom>
          <a:noFill/>
        </p:spPr>
        <p:txBody>
          <a:bodyPr wrap="square" rtlCol="0">
            <a:spAutoFit/>
          </a:bodyPr>
          <a:lstStyle/>
          <a:p>
            <a:r>
              <a:rPr lang="en-IN" sz="4400" b="1" dirty="0" err="1">
                <a:solidFill>
                  <a:schemeClr val="tx2">
                    <a:lumMod val="75000"/>
                  </a:schemeClr>
                </a:solidFill>
                <a:latin typeface="Modern No. 20" panose="02070704070505020303" pitchFamily="18" charset="0"/>
              </a:rPr>
              <a:t>Tkinter</a:t>
            </a:r>
            <a:r>
              <a:rPr lang="en-IN" sz="4400" b="1" dirty="0">
                <a:solidFill>
                  <a:schemeClr val="tx2">
                    <a:lumMod val="75000"/>
                  </a:schemeClr>
                </a:solidFill>
                <a:latin typeface="Modern No. 20" panose="02070704070505020303" pitchFamily="18" charset="0"/>
              </a:rPr>
              <a:t> Library for GUI</a:t>
            </a:r>
          </a:p>
        </p:txBody>
      </p:sp>
      <p:sp>
        <p:nvSpPr>
          <p:cNvPr id="115" name="CuadroTexto 395">
            <a:extLst>
              <a:ext uri="{FF2B5EF4-FFF2-40B4-BE49-F238E27FC236}">
                <a16:creationId xmlns:a16="http://schemas.microsoft.com/office/drawing/2014/main" id="{070C4555-290A-7140-9EB0-7E7E064B0F35}"/>
              </a:ext>
            </a:extLst>
          </p:cNvPr>
          <p:cNvSpPr txBox="1"/>
          <p:nvPr/>
        </p:nvSpPr>
        <p:spPr>
          <a:xfrm flipH="1">
            <a:off x="1243135" y="9535816"/>
            <a:ext cx="9674449" cy="769441"/>
          </a:xfrm>
          <a:prstGeom prst="rect">
            <a:avLst/>
          </a:prstGeom>
          <a:noFill/>
        </p:spPr>
        <p:txBody>
          <a:bodyPr wrap="square" rtlCol="0">
            <a:spAutoFit/>
          </a:bodyPr>
          <a:lstStyle/>
          <a:p>
            <a:r>
              <a:rPr lang="en-IN" sz="4400" b="1" dirty="0">
                <a:solidFill>
                  <a:schemeClr val="tx2">
                    <a:lumMod val="75000"/>
                  </a:schemeClr>
                </a:solidFill>
                <a:latin typeface="Modern No. 20" panose="02070704070505020303" pitchFamily="18" charset="0"/>
              </a:rPr>
              <a:t>Visual Studio Code</a:t>
            </a:r>
          </a:p>
        </p:txBody>
      </p:sp>
      <p:sp>
        <p:nvSpPr>
          <p:cNvPr id="42" name="TextBox 41">
            <a:extLst>
              <a:ext uri="{FF2B5EF4-FFF2-40B4-BE49-F238E27FC236}">
                <a16:creationId xmlns:a16="http://schemas.microsoft.com/office/drawing/2014/main" id="{F8377100-20DC-6392-EB99-EF1E09278700}"/>
              </a:ext>
            </a:extLst>
          </p:cNvPr>
          <p:cNvSpPr txBox="1"/>
          <p:nvPr/>
        </p:nvSpPr>
        <p:spPr>
          <a:xfrm>
            <a:off x="1452848" y="5072263"/>
            <a:ext cx="12189124" cy="646331"/>
          </a:xfrm>
          <a:prstGeom prst="rect">
            <a:avLst/>
          </a:prstGeom>
          <a:noFill/>
        </p:spPr>
        <p:txBody>
          <a:bodyPr wrap="square">
            <a:spAutoFit/>
          </a:bodyPr>
          <a:lstStyle/>
          <a:p>
            <a:pPr marL="571500" indent="-571500">
              <a:buFont typeface="Wingdings" panose="05000000000000000000" pitchFamily="2" charset="2"/>
              <a:buChar char="Ø"/>
            </a:pPr>
            <a:r>
              <a:rPr lang="en-IN" dirty="0"/>
              <a:t>https://docs.python.org/3/</a:t>
            </a:r>
          </a:p>
        </p:txBody>
      </p:sp>
      <p:sp>
        <p:nvSpPr>
          <p:cNvPr id="46" name="TextBox 45">
            <a:extLst>
              <a:ext uri="{FF2B5EF4-FFF2-40B4-BE49-F238E27FC236}">
                <a16:creationId xmlns:a16="http://schemas.microsoft.com/office/drawing/2014/main" id="{24395794-EF53-F742-7536-30B7EB481E1F}"/>
              </a:ext>
            </a:extLst>
          </p:cNvPr>
          <p:cNvSpPr txBox="1"/>
          <p:nvPr/>
        </p:nvSpPr>
        <p:spPr>
          <a:xfrm>
            <a:off x="1452848" y="5707933"/>
            <a:ext cx="12189124" cy="646331"/>
          </a:xfrm>
          <a:prstGeom prst="rect">
            <a:avLst/>
          </a:prstGeom>
          <a:noFill/>
        </p:spPr>
        <p:txBody>
          <a:bodyPr wrap="square">
            <a:spAutoFit/>
          </a:bodyPr>
          <a:lstStyle/>
          <a:p>
            <a:pPr marL="571500" indent="-571500">
              <a:buFont typeface="Wingdings" panose="05000000000000000000" pitchFamily="2" charset="2"/>
              <a:buChar char="Ø"/>
            </a:pPr>
            <a:r>
              <a:rPr lang="en-IN" dirty="0"/>
              <a:t>https://www.python.org/downloads/release/python-3132/</a:t>
            </a:r>
          </a:p>
        </p:txBody>
      </p:sp>
      <p:sp>
        <p:nvSpPr>
          <p:cNvPr id="48" name="TextBox 47">
            <a:extLst>
              <a:ext uri="{FF2B5EF4-FFF2-40B4-BE49-F238E27FC236}">
                <a16:creationId xmlns:a16="http://schemas.microsoft.com/office/drawing/2014/main" id="{F1FBAE85-295A-E21B-7DD2-F694EC1F22FD}"/>
              </a:ext>
            </a:extLst>
          </p:cNvPr>
          <p:cNvSpPr txBox="1"/>
          <p:nvPr/>
        </p:nvSpPr>
        <p:spPr>
          <a:xfrm>
            <a:off x="1452848" y="7629031"/>
            <a:ext cx="12189124" cy="646331"/>
          </a:xfrm>
          <a:prstGeom prst="rect">
            <a:avLst/>
          </a:prstGeom>
          <a:noFill/>
        </p:spPr>
        <p:txBody>
          <a:bodyPr wrap="square">
            <a:spAutoFit/>
          </a:bodyPr>
          <a:lstStyle/>
          <a:p>
            <a:pPr marL="571500" indent="-571500">
              <a:buFont typeface="Wingdings" panose="05000000000000000000" pitchFamily="2" charset="2"/>
              <a:buChar char="Ø"/>
            </a:pPr>
            <a:r>
              <a:rPr lang="en-IN" dirty="0"/>
              <a:t>https://docs.python.org/3/library/tkinter.html</a:t>
            </a:r>
          </a:p>
        </p:txBody>
      </p:sp>
      <p:sp>
        <p:nvSpPr>
          <p:cNvPr id="50" name="TextBox 49">
            <a:extLst>
              <a:ext uri="{FF2B5EF4-FFF2-40B4-BE49-F238E27FC236}">
                <a16:creationId xmlns:a16="http://schemas.microsoft.com/office/drawing/2014/main" id="{A310AFC2-016D-0AE2-E555-7B4EB20B7FE6}"/>
              </a:ext>
            </a:extLst>
          </p:cNvPr>
          <p:cNvSpPr txBox="1"/>
          <p:nvPr/>
        </p:nvSpPr>
        <p:spPr>
          <a:xfrm>
            <a:off x="1452848" y="8199991"/>
            <a:ext cx="12189124" cy="1200329"/>
          </a:xfrm>
          <a:prstGeom prst="rect">
            <a:avLst/>
          </a:prstGeom>
          <a:noFill/>
        </p:spPr>
        <p:txBody>
          <a:bodyPr wrap="square">
            <a:spAutoFit/>
          </a:bodyPr>
          <a:lstStyle/>
          <a:p>
            <a:pPr marL="571500" indent="-571500">
              <a:buFont typeface="Wingdings" panose="05000000000000000000" pitchFamily="2" charset="2"/>
              <a:buChar char="Ø"/>
            </a:pPr>
            <a:r>
              <a:rPr lang="en-IN" dirty="0"/>
              <a:t>https://www.geeksforgeeks.org/python/python-simple-gui-calculator-using-tkinter/</a:t>
            </a:r>
          </a:p>
        </p:txBody>
      </p:sp>
      <p:sp>
        <p:nvSpPr>
          <p:cNvPr id="55" name="TextBox 54">
            <a:extLst>
              <a:ext uri="{FF2B5EF4-FFF2-40B4-BE49-F238E27FC236}">
                <a16:creationId xmlns:a16="http://schemas.microsoft.com/office/drawing/2014/main" id="{FDDB700E-CEED-2442-39EC-C839F7636AD1}"/>
              </a:ext>
            </a:extLst>
          </p:cNvPr>
          <p:cNvSpPr txBox="1"/>
          <p:nvPr/>
        </p:nvSpPr>
        <p:spPr>
          <a:xfrm>
            <a:off x="1452848" y="10457814"/>
            <a:ext cx="12189124" cy="646331"/>
          </a:xfrm>
          <a:prstGeom prst="rect">
            <a:avLst/>
          </a:prstGeom>
          <a:noFill/>
        </p:spPr>
        <p:txBody>
          <a:bodyPr wrap="square">
            <a:spAutoFit/>
          </a:bodyPr>
          <a:lstStyle/>
          <a:p>
            <a:pPr marL="571500" indent="-571500">
              <a:buFont typeface="Wingdings" panose="05000000000000000000" pitchFamily="2" charset="2"/>
              <a:buChar char="Ø"/>
            </a:pPr>
            <a:r>
              <a:rPr lang="en-IN" dirty="0"/>
              <a:t>https://code.visualstudio.com/docs</a:t>
            </a:r>
          </a:p>
        </p:txBody>
      </p:sp>
      <p:grpSp>
        <p:nvGrpSpPr>
          <p:cNvPr id="56" name="Graphic 4">
            <a:extLst>
              <a:ext uri="{FF2B5EF4-FFF2-40B4-BE49-F238E27FC236}">
                <a16:creationId xmlns:a16="http://schemas.microsoft.com/office/drawing/2014/main" id="{4F587A67-F19B-A44E-8203-71B685EBF1BF}"/>
              </a:ext>
            </a:extLst>
          </p:cNvPr>
          <p:cNvGrpSpPr/>
          <p:nvPr/>
        </p:nvGrpSpPr>
        <p:grpSpPr>
          <a:xfrm>
            <a:off x="13641972" y="4269707"/>
            <a:ext cx="10248587" cy="8100571"/>
            <a:chOff x="6254164" y="2119256"/>
            <a:chExt cx="799677" cy="481410"/>
          </a:xfrm>
          <a:solidFill>
            <a:schemeClr val="accent1"/>
          </a:solidFill>
        </p:grpSpPr>
        <p:sp>
          <p:nvSpPr>
            <p:cNvPr id="60" name="Freeform 4">
              <a:extLst>
                <a:ext uri="{FF2B5EF4-FFF2-40B4-BE49-F238E27FC236}">
                  <a16:creationId xmlns:a16="http://schemas.microsoft.com/office/drawing/2014/main" id="{8036B213-2E84-4640-A61F-1BF8C58C8D5B}"/>
                </a:ext>
              </a:extLst>
            </p:cNvPr>
            <p:cNvSpPr/>
            <p:nvPr/>
          </p:nvSpPr>
          <p:spPr>
            <a:xfrm>
              <a:off x="6254164" y="2119256"/>
              <a:ext cx="799677" cy="481410"/>
            </a:xfrm>
            <a:custGeom>
              <a:avLst/>
              <a:gdLst>
                <a:gd name="connsiteX0" fmla="*/ 767828 w 799677"/>
                <a:gd name="connsiteY0" fmla="*/ 481411 h 481410"/>
                <a:gd name="connsiteX1" fmla="*/ 31850 w 799677"/>
                <a:gd name="connsiteY1" fmla="*/ 481411 h 481410"/>
                <a:gd name="connsiteX2" fmla="*/ 0 w 799677"/>
                <a:gd name="connsiteY2" fmla="*/ 449572 h 481410"/>
                <a:gd name="connsiteX3" fmla="*/ 0 w 799677"/>
                <a:gd name="connsiteY3" fmla="*/ 31839 h 481410"/>
                <a:gd name="connsiteX4" fmla="*/ 31850 w 799677"/>
                <a:gd name="connsiteY4" fmla="*/ 0 h 481410"/>
                <a:gd name="connsiteX5" fmla="*/ 767828 w 799677"/>
                <a:gd name="connsiteY5" fmla="*/ 0 h 481410"/>
                <a:gd name="connsiteX6" fmla="*/ 799678 w 799677"/>
                <a:gd name="connsiteY6" fmla="*/ 31839 h 481410"/>
                <a:gd name="connsiteX7" fmla="*/ 799678 w 799677"/>
                <a:gd name="connsiteY7" fmla="*/ 449572 h 481410"/>
                <a:gd name="connsiteX8" fmla="*/ 767828 w 799677"/>
                <a:gd name="connsiteY8" fmla="*/ 481411 h 4814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99677" h="481410">
                  <a:moveTo>
                    <a:pt x="767828" y="481411"/>
                  </a:moveTo>
                  <a:lnTo>
                    <a:pt x="31850" y="481411"/>
                  </a:lnTo>
                  <a:cubicBezTo>
                    <a:pt x="14332" y="481411"/>
                    <a:pt x="0" y="467083"/>
                    <a:pt x="0" y="449572"/>
                  </a:cubicBezTo>
                  <a:lnTo>
                    <a:pt x="0" y="31839"/>
                  </a:lnTo>
                  <a:cubicBezTo>
                    <a:pt x="0" y="14328"/>
                    <a:pt x="14332" y="0"/>
                    <a:pt x="31850" y="0"/>
                  </a:cubicBezTo>
                  <a:lnTo>
                    <a:pt x="767828" y="0"/>
                  </a:lnTo>
                  <a:cubicBezTo>
                    <a:pt x="785346" y="0"/>
                    <a:pt x="799678" y="14328"/>
                    <a:pt x="799678" y="31839"/>
                  </a:cubicBezTo>
                  <a:lnTo>
                    <a:pt x="799678" y="449572"/>
                  </a:lnTo>
                  <a:cubicBezTo>
                    <a:pt x="799678" y="467083"/>
                    <a:pt x="785346" y="481411"/>
                    <a:pt x="767828" y="481411"/>
                  </a:cubicBezTo>
                  <a:close/>
                </a:path>
              </a:pathLst>
            </a:custGeom>
            <a:solidFill>
              <a:schemeClr val="bg1">
                <a:lumMod val="85000"/>
              </a:schemeClr>
            </a:solidFill>
            <a:ln w="6370" cap="flat">
              <a:noFill/>
              <a:prstDash val="solid"/>
              <a:miter/>
            </a:ln>
          </p:spPr>
          <p:txBody>
            <a:bodyPr rtlCol="0" anchor="ctr"/>
            <a:lstStyle/>
            <a:p>
              <a:endParaRPr lang="en-US"/>
            </a:p>
          </p:txBody>
        </p:sp>
        <p:grpSp>
          <p:nvGrpSpPr>
            <p:cNvPr id="61" name="Graphic 4">
              <a:extLst>
                <a:ext uri="{FF2B5EF4-FFF2-40B4-BE49-F238E27FC236}">
                  <a16:creationId xmlns:a16="http://schemas.microsoft.com/office/drawing/2014/main" id="{68F076E2-E202-C740-84BF-398013FCACA0}"/>
                </a:ext>
              </a:extLst>
            </p:cNvPr>
            <p:cNvGrpSpPr/>
            <p:nvPr/>
          </p:nvGrpSpPr>
          <p:grpSpPr>
            <a:xfrm>
              <a:off x="6274612" y="2186819"/>
              <a:ext cx="757063" cy="392515"/>
              <a:chOff x="6274612" y="2186819"/>
              <a:chExt cx="757063" cy="392515"/>
            </a:xfrm>
            <a:solidFill>
              <a:schemeClr val="accent1"/>
            </a:solidFill>
          </p:grpSpPr>
          <p:sp>
            <p:nvSpPr>
              <p:cNvPr id="65" name="Freeform 9">
                <a:extLst>
                  <a:ext uri="{FF2B5EF4-FFF2-40B4-BE49-F238E27FC236}">
                    <a16:creationId xmlns:a16="http://schemas.microsoft.com/office/drawing/2014/main" id="{056A88FB-A2EE-5346-A779-68E1F1EC18FA}"/>
                  </a:ext>
                </a:extLst>
              </p:cNvPr>
              <p:cNvSpPr/>
              <p:nvPr/>
            </p:nvSpPr>
            <p:spPr>
              <a:xfrm>
                <a:off x="6274612" y="2186819"/>
                <a:ext cx="757063" cy="392515"/>
              </a:xfrm>
              <a:custGeom>
                <a:avLst/>
                <a:gdLst>
                  <a:gd name="connsiteX0" fmla="*/ 0 w 757063"/>
                  <a:gd name="connsiteY0" fmla="*/ 0 h 392515"/>
                  <a:gd name="connsiteX1" fmla="*/ 757063 w 757063"/>
                  <a:gd name="connsiteY1" fmla="*/ 0 h 392515"/>
                  <a:gd name="connsiteX2" fmla="*/ 757063 w 757063"/>
                  <a:gd name="connsiteY2" fmla="*/ 392515 h 392515"/>
                  <a:gd name="connsiteX3" fmla="*/ 0 w 757063"/>
                  <a:gd name="connsiteY3" fmla="*/ 392515 h 392515"/>
                </a:gdLst>
                <a:ahLst/>
                <a:cxnLst>
                  <a:cxn ang="0">
                    <a:pos x="connsiteX0" y="connsiteY0"/>
                  </a:cxn>
                  <a:cxn ang="0">
                    <a:pos x="connsiteX1" y="connsiteY1"/>
                  </a:cxn>
                  <a:cxn ang="0">
                    <a:pos x="connsiteX2" y="connsiteY2"/>
                  </a:cxn>
                  <a:cxn ang="0">
                    <a:pos x="connsiteX3" y="connsiteY3"/>
                  </a:cxn>
                </a:cxnLst>
                <a:rect l="l" t="t" r="r" b="b"/>
                <a:pathLst>
                  <a:path w="757063" h="392515">
                    <a:moveTo>
                      <a:pt x="0" y="0"/>
                    </a:moveTo>
                    <a:lnTo>
                      <a:pt x="757063" y="0"/>
                    </a:lnTo>
                    <a:lnTo>
                      <a:pt x="757063" y="392515"/>
                    </a:lnTo>
                    <a:lnTo>
                      <a:pt x="0" y="392515"/>
                    </a:lnTo>
                    <a:close/>
                  </a:path>
                </a:pathLst>
              </a:custGeom>
              <a:solidFill>
                <a:srgbClr val="FFFFFF"/>
              </a:solidFill>
              <a:ln w="6370" cap="flat">
                <a:noFill/>
                <a:prstDash val="solid"/>
                <a:miter/>
              </a:ln>
            </p:spPr>
            <p:txBody>
              <a:bodyPr rtlCol="0" anchor="ctr"/>
              <a:lstStyle/>
              <a:p>
                <a:endParaRPr lang="en-US"/>
              </a:p>
            </p:txBody>
          </p:sp>
          <p:grpSp>
            <p:nvGrpSpPr>
              <p:cNvPr id="67" name="Graphic 4">
                <a:extLst>
                  <a:ext uri="{FF2B5EF4-FFF2-40B4-BE49-F238E27FC236}">
                    <a16:creationId xmlns:a16="http://schemas.microsoft.com/office/drawing/2014/main" id="{E06D8680-7BB5-5548-BAFA-04A161ED144A}"/>
                  </a:ext>
                </a:extLst>
              </p:cNvPr>
              <p:cNvGrpSpPr/>
              <p:nvPr/>
            </p:nvGrpSpPr>
            <p:grpSpPr>
              <a:xfrm>
                <a:off x="6353918" y="2248141"/>
                <a:ext cx="607624" cy="279295"/>
                <a:chOff x="6353918" y="2248141"/>
                <a:chExt cx="607624" cy="279295"/>
              </a:xfrm>
              <a:solidFill>
                <a:schemeClr val="accent1"/>
              </a:solidFill>
            </p:grpSpPr>
            <p:sp>
              <p:nvSpPr>
                <p:cNvPr id="68" name="Freeform 12">
                  <a:extLst>
                    <a:ext uri="{FF2B5EF4-FFF2-40B4-BE49-F238E27FC236}">
                      <a16:creationId xmlns:a16="http://schemas.microsoft.com/office/drawing/2014/main" id="{1F73D2E7-2980-7E47-9469-3D4EE8AD50F8}"/>
                    </a:ext>
                  </a:extLst>
                </p:cNvPr>
                <p:cNvSpPr/>
                <p:nvPr/>
              </p:nvSpPr>
              <p:spPr>
                <a:xfrm>
                  <a:off x="6603363" y="2359388"/>
                  <a:ext cx="357797" cy="8914"/>
                </a:xfrm>
                <a:custGeom>
                  <a:avLst/>
                  <a:gdLst>
                    <a:gd name="connsiteX0" fmla="*/ 353339 w 357797"/>
                    <a:gd name="connsiteY0" fmla="*/ 8915 h 8914"/>
                    <a:gd name="connsiteX1" fmla="*/ 4459 w 357797"/>
                    <a:gd name="connsiteY1" fmla="*/ 8915 h 8914"/>
                    <a:gd name="connsiteX2" fmla="*/ 0 w 357797"/>
                    <a:gd name="connsiteY2" fmla="*/ 4458 h 8914"/>
                    <a:gd name="connsiteX3" fmla="*/ 4459 w 357797"/>
                    <a:gd name="connsiteY3" fmla="*/ 0 h 8914"/>
                    <a:gd name="connsiteX4" fmla="*/ 353339 w 357797"/>
                    <a:gd name="connsiteY4" fmla="*/ 0 h 8914"/>
                    <a:gd name="connsiteX5" fmla="*/ 357797 w 357797"/>
                    <a:gd name="connsiteY5" fmla="*/ 4458 h 8914"/>
                    <a:gd name="connsiteX6" fmla="*/ 353339 w 357797"/>
                    <a:gd name="connsiteY6" fmla="*/ 8915 h 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7797" h="8914">
                      <a:moveTo>
                        <a:pt x="353339" y="8915"/>
                      </a:moveTo>
                      <a:lnTo>
                        <a:pt x="4459" y="8915"/>
                      </a:lnTo>
                      <a:cubicBezTo>
                        <a:pt x="1974" y="8915"/>
                        <a:pt x="0" y="6941"/>
                        <a:pt x="0" y="4458"/>
                      </a:cubicBezTo>
                      <a:cubicBezTo>
                        <a:pt x="0" y="1974"/>
                        <a:pt x="1974" y="0"/>
                        <a:pt x="4459" y="0"/>
                      </a:cubicBezTo>
                      <a:lnTo>
                        <a:pt x="353339" y="0"/>
                      </a:lnTo>
                      <a:cubicBezTo>
                        <a:pt x="355823" y="0"/>
                        <a:pt x="357797" y="1974"/>
                        <a:pt x="357797" y="4458"/>
                      </a:cubicBezTo>
                      <a:cubicBezTo>
                        <a:pt x="357797" y="6941"/>
                        <a:pt x="355759" y="8915"/>
                        <a:pt x="353339" y="8915"/>
                      </a:cubicBezTo>
                      <a:close/>
                    </a:path>
                  </a:pathLst>
                </a:custGeom>
                <a:solidFill>
                  <a:schemeClr val="bg1">
                    <a:lumMod val="85000"/>
                  </a:schemeClr>
                </a:solidFill>
                <a:ln w="6370" cap="flat">
                  <a:noFill/>
                  <a:prstDash val="solid"/>
                  <a:miter/>
                </a:ln>
              </p:spPr>
              <p:txBody>
                <a:bodyPr rtlCol="0" anchor="ctr"/>
                <a:lstStyle/>
                <a:p>
                  <a:endParaRPr lang="en-US"/>
                </a:p>
              </p:txBody>
            </p:sp>
            <p:sp>
              <p:nvSpPr>
                <p:cNvPr id="73" name="Freeform 13">
                  <a:extLst>
                    <a:ext uri="{FF2B5EF4-FFF2-40B4-BE49-F238E27FC236}">
                      <a16:creationId xmlns:a16="http://schemas.microsoft.com/office/drawing/2014/main" id="{21833C8C-C1FB-6942-86E6-48104ABE27E6}"/>
                    </a:ext>
                  </a:extLst>
                </p:cNvPr>
                <p:cNvSpPr/>
                <p:nvPr/>
              </p:nvSpPr>
              <p:spPr>
                <a:xfrm>
                  <a:off x="6603363" y="2413006"/>
                  <a:ext cx="357797" cy="8914"/>
                </a:xfrm>
                <a:custGeom>
                  <a:avLst/>
                  <a:gdLst>
                    <a:gd name="connsiteX0" fmla="*/ 353339 w 357797"/>
                    <a:gd name="connsiteY0" fmla="*/ 8915 h 8914"/>
                    <a:gd name="connsiteX1" fmla="*/ 4459 w 357797"/>
                    <a:gd name="connsiteY1" fmla="*/ 8915 h 8914"/>
                    <a:gd name="connsiteX2" fmla="*/ 0 w 357797"/>
                    <a:gd name="connsiteY2" fmla="*/ 4457 h 8914"/>
                    <a:gd name="connsiteX3" fmla="*/ 4459 w 357797"/>
                    <a:gd name="connsiteY3" fmla="*/ 0 h 8914"/>
                    <a:gd name="connsiteX4" fmla="*/ 353339 w 357797"/>
                    <a:gd name="connsiteY4" fmla="*/ 0 h 8914"/>
                    <a:gd name="connsiteX5" fmla="*/ 357797 w 357797"/>
                    <a:gd name="connsiteY5" fmla="*/ 4457 h 8914"/>
                    <a:gd name="connsiteX6" fmla="*/ 353339 w 357797"/>
                    <a:gd name="connsiteY6" fmla="*/ 8915 h 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7797" h="8914">
                      <a:moveTo>
                        <a:pt x="353339" y="8915"/>
                      </a:moveTo>
                      <a:lnTo>
                        <a:pt x="4459" y="8915"/>
                      </a:lnTo>
                      <a:cubicBezTo>
                        <a:pt x="1974" y="8915"/>
                        <a:pt x="0" y="6941"/>
                        <a:pt x="0" y="4457"/>
                      </a:cubicBezTo>
                      <a:cubicBezTo>
                        <a:pt x="0" y="1974"/>
                        <a:pt x="1974" y="0"/>
                        <a:pt x="4459" y="0"/>
                      </a:cubicBezTo>
                      <a:lnTo>
                        <a:pt x="353339" y="0"/>
                      </a:lnTo>
                      <a:cubicBezTo>
                        <a:pt x="355823" y="0"/>
                        <a:pt x="357797" y="1974"/>
                        <a:pt x="357797" y="4457"/>
                      </a:cubicBezTo>
                      <a:cubicBezTo>
                        <a:pt x="357734" y="6941"/>
                        <a:pt x="355759" y="8915"/>
                        <a:pt x="353339" y="8915"/>
                      </a:cubicBezTo>
                      <a:close/>
                    </a:path>
                  </a:pathLst>
                </a:custGeom>
                <a:solidFill>
                  <a:schemeClr val="bg1">
                    <a:lumMod val="85000"/>
                  </a:schemeClr>
                </a:solidFill>
                <a:ln w="6370" cap="flat">
                  <a:noFill/>
                  <a:prstDash val="solid"/>
                  <a:miter/>
                </a:ln>
              </p:spPr>
              <p:txBody>
                <a:bodyPr rtlCol="0" anchor="ctr"/>
                <a:lstStyle/>
                <a:p>
                  <a:endParaRPr lang="en-US"/>
                </a:p>
              </p:txBody>
            </p:sp>
            <p:sp>
              <p:nvSpPr>
                <p:cNvPr id="74" name="Freeform 14">
                  <a:extLst>
                    <a:ext uri="{FF2B5EF4-FFF2-40B4-BE49-F238E27FC236}">
                      <a16:creationId xmlns:a16="http://schemas.microsoft.com/office/drawing/2014/main" id="{16323AB0-0EE6-ED42-9107-246FCF8B71E4}"/>
                    </a:ext>
                  </a:extLst>
                </p:cNvPr>
                <p:cNvSpPr/>
                <p:nvPr/>
              </p:nvSpPr>
              <p:spPr>
                <a:xfrm>
                  <a:off x="6603363" y="2248141"/>
                  <a:ext cx="357733" cy="66162"/>
                </a:xfrm>
                <a:custGeom>
                  <a:avLst/>
                  <a:gdLst>
                    <a:gd name="connsiteX0" fmla="*/ 0 w 357733"/>
                    <a:gd name="connsiteY0" fmla="*/ 0 h 66162"/>
                    <a:gd name="connsiteX1" fmla="*/ 357734 w 357733"/>
                    <a:gd name="connsiteY1" fmla="*/ 0 h 66162"/>
                    <a:gd name="connsiteX2" fmla="*/ 357734 w 357733"/>
                    <a:gd name="connsiteY2" fmla="*/ 66162 h 66162"/>
                    <a:gd name="connsiteX3" fmla="*/ 0 w 357733"/>
                    <a:gd name="connsiteY3" fmla="*/ 66162 h 66162"/>
                  </a:gdLst>
                  <a:ahLst/>
                  <a:cxnLst>
                    <a:cxn ang="0">
                      <a:pos x="connsiteX0" y="connsiteY0"/>
                    </a:cxn>
                    <a:cxn ang="0">
                      <a:pos x="connsiteX1" y="connsiteY1"/>
                    </a:cxn>
                    <a:cxn ang="0">
                      <a:pos x="connsiteX2" y="connsiteY2"/>
                    </a:cxn>
                    <a:cxn ang="0">
                      <a:pos x="connsiteX3" y="connsiteY3"/>
                    </a:cxn>
                  </a:cxnLst>
                  <a:rect l="l" t="t" r="r" b="b"/>
                  <a:pathLst>
                    <a:path w="357733" h="66162">
                      <a:moveTo>
                        <a:pt x="0" y="0"/>
                      </a:moveTo>
                      <a:lnTo>
                        <a:pt x="357734" y="0"/>
                      </a:lnTo>
                      <a:lnTo>
                        <a:pt x="357734" y="66162"/>
                      </a:lnTo>
                      <a:lnTo>
                        <a:pt x="0" y="66162"/>
                      </a:lnTo>
                      <a:close/>
                    </a:path>
                  </a:pathLst>
                </a:custGeom>
                <a:solidFill>
                  <a:schemeClr val="accent2"/>
                </a:solidFill>
                <a:ln w="6370" cap="flat">
                  <a:noFill/>
                  <a:prstDash val="solid"/>
                  <a:miter/>
                </a:ln>
              </p:spPr>
              <p:txBody>
                <a:bodyPr rtlCol="0" anchor="ctr"/>
                <a:lstStyle/>
                <a:p>
                  <a:endParaRPr lang="en-US"/>
                </a:p>
              </p:txBody>
            </p:sp>
            <p:grpSp>
              <p:nvGrpSpPr>
                <p:cNvPr id="75" name="Graphic 4">
                  <a:extLst>
                    <a:ext uri="{FF2B5EF4-FFF2-40B4-BE49-F238E27FC236}">
                      <a16:creationId xmlns:a16="http://schemas.microsoft.com/office/drawing/2014/main" id="{7B8D6893-4622-B742-B403-E8672A97A4CF}"/>
                    </a:ext>
                  </a:extLst>
                </p:cNvPr>
                <p:cNvGrpSpPr/>
                <p:nvPr/>
              </p:nvGrpSpPr>
              <p:grpSpPr>
                <a:xfrm>
                  <a:off x="6603363" y="2461274"/>
                  <a:ext cx="358179" cy="66162"/>
                  <a:chOff x="6603363" y="2461274"/>
                  <a:chExt cx="358179" cy="66162"/>
                </a:xfrm>
                <a:solidFill>
                  <a:srgbClr val="C4C4C4"/>
                </a:solidFill>
              </p:grpSpPr>
              <p:sp>
                <p:nvSpPr>
                  <p:cNvPr id="77" name="Freeform 16">
                    <a:extLst>
                      <a:ext uri="{FF2B5EF4-FFF2-40B4-BE49-F238E27FC236}">
                        <a16:creationId xmlns:a16="http://schemas.microsoft.com/office/drawing/2014/main" id="{61B8DBFE-940F-9646-B109-4079D25E4BC6}"/>
                      </a:ext>
                    </a:extLst>
                  </p:cNvPr>
                  <p:cNvSpPr/>
                  <p:nvPr/>
                </p:nvSpPr>
                <p:spPr>
                  <a:xfrm>
                    <a:off x="6603363" y="2461274"/>
                    <a:ext cx="87076" cy="66162"/>
                  </a:xfrm>
                  <a:custGeom>
                    <a:avLst/>
                    <a:gdLst>
                      <a:gd name="connsiteX0" fmla="*/ 0 w 87076"/>
                      <a:gd name="connsiteY0" fmla="*/ 0 h 66162"/>
                      <a:gd name="connsiteX1" fmla="*/ 87077 w 87076"/>
                      <a:gd name="connsiteY1" fmla="*/ 0 h 66162"/>
                      <a:gd name="connsiteX2" fmla="*/ 87077 w 87076"/>
                      <a:gd name="connsiteY2" fmla="*/ 66162 h 66162"/>
                      <a:gd name="connsiteX3" fmla="*/ 0 w 87076"/>
                      <a:gd name="connsiteY3" fmla="*/ 66162 h 66162"/>
                    </a:gdLst>
                    <a:ahLst/>
                    <a:cxnLst>
                      <a:cxn ang="0">
                        <a:pos x="connsiteX0" y="connsiteY0"/>
                      </a:cxn>
                      <a:cxn ang="0">
                        <a:pos x="connsiteX1" y="connsiteY1"/>
                      </a:cxn>
                      <a:cxn ang="0">
                        <a:pos x="connsiteX2" y="connsiteY2"/>
                      </a:cxn>
                      <a:cxn ang="0">
                        <a:pos x="connsiteX3" y="connsiteY3"/>
                      </a:cxn>
                    </a:cxnLst>
                    <a:rect l="l" t="t" r="r" b="b"/>
                    <a:pathLst>
                      <a:path w="87076" h="66162">
                        <a:moveTo>
                          <a:pt x="0" y="0"/>
                        </a:moveTo>
                        <a:lnTo>
                          <a:pt x="87077" y="0"/>
                        </a:lnTo>
                        <a:lnTo>
                          <a:pt x="87077" y="66162"/>
                        </a:lnTo>
                        <a:lnTo>
                          <a:pt x="0" y="66162"/>
                        </a:lnTo>
                        <a:close/>
                      </a:path>
                    </a:pathLst>
                  </a:custGeom>
                  <a:solidFill>
                    <a:schemeClr val="bg1">
                      <a:lumMod val="85000"/>
                    </a:schemeClr>
                  </a:solidFill>
                  <a:ln w="6370" cap="flat">
                    <a:noFill/>
                    <a:prstDash val="solid"/>
                    <a:miter/>
                  </a:ln>
                </p:spPr>
                <p:txBody>
                  <a:bodyPr rtlCol="0" anchor="ctr"/>
                  <a:lstStyle/>
                  <a:p>
                    <a:endParaRPr lang="en-US"/>
                  </a:p>
                </p:txBody>
              </p:sp>
              <p:sp>
                <p:nvSpPr>
                  <p:cNvPr id="78" name="Freeform 17">
                    <a:extLst>
                      <a:ext uri="{FF2B5EF4-FFF2-40B4-BE49-F238E27FC236}">
                        <a16:creationId xmlns:a16="http://schemas.microsoft.com/office/drawing/2014/main" id="{CA0362AF-6145-584D-98DE-E8433E8E57A3}"/>
                      </a:ext>
                    </a:extLst>
                  </p:cNvPr>
                  <p:cNvSpPr/>
                  <p:nvPr/>
                </p:nvSpPr>
                <p:spPr>
                  <a:xfrm>
                    <a:off x="6738787" y="2461274"/>
                    <a:ext cx="87267" cy="66162"/>
                  </a:xfrm>
                  <a:custGeom>
                    <a:avLst/>
                    <a:gdLst>
                      <a:gd name="connsiteX0" fmla="*/ 0 w 87267"/>
                      <a:gd name="connsiteY0" fmla="*/ 0 h 66162"/>
                      <a:gd name="connsiteX1" fmla="*/ 87268 w 87267"/>
                      <a:gd name="connsiteY1" fmla="*/ 0 h 66162"/>
                      <a:gd name="connsiteX2" fmla="*/ 87268 w 87267"/>
                      <a:gd name="connsiteY2" fmla="*/ 66162 h 66162"/>
                      <a:gd name="connsiteX3" fmla="*/ 0 w 87267"/>
                      <a:gd name="connsiteY3" fmla="*/ 66162 h 66162"/>
                    </a:gdLst>
                    <a:ahLst/>
                    <a:cxnLst>
                      <a:cxn ang="0">
                        <a:pos x="connsiteX0" y="connsiteY0"/>
                      </a:cxn>
                      <a:cxn ang="0">
                        <a:pos x="connsiteX1" y="connsiteY1"/>
                      </a:cxn>
                      <a:cxn ang="0">
                        <a:pos x="connsiteX2" y="connsiteY2"/>
                      </a:cxn>
                      <a:cxn ang="0">
                        <a:pos x="connsiteX3" y="connsiteY3"/>
                      </a:cxn>
                    </a:cxnLst>
                    <a:rect l="l" t="t" r="r" b="b"/>
                    <a:pathLst>
                      <a:path w="87267" h="66162">
                        <a:moveTo>
                          <a:pt x="0" y="0"/>
                        </a:moveTo>
                        <a:lnTo>
                          <a:pt x="87268" y="0"/>
                        </a:lnTo>
                        <a:lnTo>
                          <a:pt x="87268" y="66162"/>
                        </a:lnTo>
                        <a:lnTo>
                          <a:pt x="0" y="66162"/>
                        </a:lnTo>
                        <a:close/>
                      </a:path>
                    </a:pathLst>
                  </a:custGeom>
                  <a:solidFill>
                    <a:schemeClr val="bg1">
                      <a:lumMod val="85000"/>
                    </a:schemeClr>
                  </a:solidFill>
                  <a:ln w="6370" cap="flat">
                    <a:noFill/>
                    <a:prstDash val="solid"/>
                    <a:miter/>
                  </a:ln>
                </p:spPr>
                <p:txBody>
                  <a:bodyPr rtlCol="0" anchor="ctr"/>
                  <a:lstStyle/>
                  <a:p>
                    <a:endParaRPr lang="en-US"/>
                  </a:p>
                </p:txBody>
              </p:sp>
              <p:sp>
                <p:nvSpPr>
                  <p:cNvPr id="79" name="Freeform 18">
                    <a:extLst>
                      <a:ext uri="{FF2B5EF4-FFF2-40B4-BE49-F238E27FC236}">
                        <a16:creationId xmlns:a16="http://schemas.microsoft.com/office/drawing/2014/main" id="{EF8C0EE5-DD52-C844-AA32-67DA6526507D}"/>
                      </a:ext>
                    </a:extLst>
                  </p:cNvPr>
                  <p:cNvSpPr/>
                  <p:nvPr/>
                </p:nvSpPr>
                <p:spPr>
                  <a:xfrm>
                    <a:off x="6874275" y="2461274"/>
                    <a:ext cx="87267" cy="66162"/>
                  </a:xfrm>
                  <a:custGeom>
                    <a:avLst/>
                    <a:gdLst>
                      <a:gd name="connsiteX0" fmla="*/ 0 w 87267"/>
                      <a:gd name="connsiteY0" fmla="*/ 0 h 66162"/>
                      <a:gd name="connsiteX1" fmla="*/ 87268 w 87267"/>
                      <a:gd name="connsiteY1" fmla="*/ 0 h 66162"/>
                      <a:gd name="connsiteX2" fmla="*/ 87268 w 87267"/>
                      <a:gd name="connsiteY2" fmla="*/ 66162 h 66162"/>
                      <a:gd name="connsiteX3" fmla="*/ 0 w 87267"/>
                      <a:gd name="connsiteY3" fmla="*/ 66162 h 66162"/>
                    </a:gdLst>
                    <a:ahLst/>
                    <a:cxnLst>
                      <a:cxn ang="0">
                        <a:pos x="connsiteX0" y="connsiteY0"/>
                      </a:cxn>
                      <a:cxn ang="0">
                        <a:pos x="connsiteX1" y="connsiteY1"/>
                      </a:cxn>
                      <a:cxn ang="0">
                        <a:pos x="connsiteX2" y="connsiteY2"/>
                      </a:cxn>
                      <a:cxn ang="0">
                        <a:pos x="connsiteX3" y="connsiteY3"/>
                      </a:cxn>
                    </a:cxnLst>
                    <a:rect l="l" t="t" r="r" b="b"/>
                    <a:pathLst>
                      <a:path w="87267" h="66162">
                        <a:moveTo>
                          <a:pt x="0" y="0"/>
                        </a:moveTo>
                        <a:lnTo>
                          <a:pt x="87268" y="0"/>
                        </a:lnTo>
                        <a:lnTo>
                          <a:pt x="87268" y="66162"/>
                        </a:lnTo>
                        <a:lnTo>
                          <a:pt x="0" y="66162"/>
                        </a:lnTo>
                        <a:close/>
                      </a:path>
                    </a:pathLst>
                  </a:custGeom>
                  <a:solidFill>
                    <a:schemeClr val="bg1">
                      <a:lumMod val="85000"/>
                    </a:schemeClr>
                  </a:solidFill>
                  <a:ln w="6370" cap="flat">
                    <a:noFill/>
                    <a:prstDash val="solid"/>
                    <a:miter/>
                  </a:ln>
                </p:spPr>
                <p:txBody>
                  <a:bodyPr rtlCol="0" anchor="ctr"/>
                  <a:lstStyle/>
                  <a:p>
                    <a:endParaRPr lang="en-US"/>
                  </a:p>
                </p:txBody>
              </p:sp>
            </p:grpSp>
            <p:sp>
              <p:nvSpPr>
                <p:cNvPr id="76" name="Freeform 19">
                  <a:extLst>
                    <a:ext uri="{FF2B5EF4-FFF2-40B4-BE49-F238E27FC236}">
                      <a16:creationId xmlns:a16="http://schemas.microsoft.com/office/drawing/2014/main" id="{1977975F-555F-3A4B-9C1B-895BF1EB2E42}"/>
                    </a:ext>
                  </a:extLst>
                </p:cNvPr>
                <p:cNvSpPr/>
                <p:nvPr/>
              </p:nvSpPr>
              <p:spPr>
                <a:xfrm>
                  <a:off x="6353918" y="2248141"/>
                  <a:ext cx="201097" cy="279295"/>
                </a:xfrm>
                <a:custGeom>
                  <a:avLst/>
                  <a:gdLst>
                    <a:gd name="connsiteX0" fmla="*/ 0 w 357733"/>
                    <a:gd name="connsiteY0" fmla="*/ 0 h 66162"/>
                    <a:gd name="connsiteX1" fmla="*/ 357734 w 357733"/>
                    <a:gd name="connsiteY1" fmla="*/ 0 h 66162"/>
                    <a:gd name="connsiteX2" fmla="*/ 357734 w 357733"/>
                    <a:gd name="connsiteY2" fmla="*/ 66162 h 66162"/>
                    <a:gd name="connsiteX3" fmla="*/ 0 w 357733"/>
                    <a:gd name="connsiteY3" fmla="*/ 66162 h 66162"/>
                  </a:gdLst>
                  <a:ahLst/>
                  <a:cxnLst>
                    <a:cxn ang="0">
                      <a:pos x="connsiteX0" y="connsiteY0"/>
                    </a:cxn>
                    <a:cxn ang="0">
                      <a:pos x="connsiteX1" y="connsiteY1"/>
                    </a:cxn>
                    <a:cxn ang="0">
                      <a:pos x="connsiteX2" y="connsiteY2"/>
                    </a:cxn>
                    <a:cxn ang="0">
                      <a:pos x="connsiteX3" y="connsiteY3"/>
                    </a:cxn>
                  </a:cxnLst>
                  <a:rect l="l" t="t" r="r" b="b"/>
                  <a:pathLst>
                    <a:path w="357733" h="66162">
                      <a:moveTo>
                        <a:pt x="0" y="0"/>
                      </a:moveTo>
                      <a:lnTo>
                        <a:pt x="357734" y="0"/>
                      </a:lnTo>
                      <a:lnTo>
                        <a:pt x="357734" y="66162"/>
                      </a:lnTo>
                      <a:lnTo>
                        <a:pt x="0" y="66162"/>
                      </a:lnTo>
                      <a:close/>
                    </a:path>
                  </a:pathLst>
                </a:custGeom>
                <a:solidFill>
                  <a:schemeClr val="accent1"/>
                </a:solidFill>
                <a:ln w="6370" cap="flat">
                  <a:noFill/>
                  <a:prstDash val="solid"/>
                  <a:miter/>
                </a:ln>
              </p:spPr>
              <p:txBody>
                <a:bodyPr rtlCol="0" anchor="ctr"/>
                <a:lstStyle/>
                <a:p>
                  <a:endParaRPr lang="en-US"/>
                </a:p>
              </p:txBody>
            </p:sp>
          </p:grpSp>
        </p:grpSp>
        <p:grpSp>
          <p:nvGrpSpPr>
            <p:cNvPr id="62" name="Graphic 4">
              <a:extLst>
                <a:ext uri="{FF2B5EF4-FFF2-40B4-BE49-F238E27FC236}">
                  <a16:creationId xmlns:a16="http://schemas.microsoft.com/office/drawing/2014/main" id="{A37DCB4D-9751-0646-8D7D-7ABA40FC1D6E}"/>
                </a:ext>
              </a:extLst>
            </p:cNvPr>
            <p:cNvGrpSpPr/>
            <p:nvPr/>
          </p:nvGrpSpPr>
          <p:grpSpPr>
            <a:xfrm>
              <a:off x="6290791" y="2134157"/>
              <a:ext cx="105549" cy="39353"/>
              <a:chOff x="6290791" y="2134157"/>
              <a:chExt cx="105549" cy="39353"/>
            </a:xfrm>
            <a:solidFill>
              <a:schemeClr val="accent1"/>
            </a:solidFill>
          </p:grpSpPr>
          <p:sp>
            <p:nvSpPr>
              <p:cNvPr id="63" name="Freeform 7">
                <a:extLst>
                  <a:ext uri="{FF2B5EF4-FFF2-40B4-BE49-F238E27FC236}">
                    <a16:creationId xmlns:a16="http://schemas.microsoft.com/office/drawing/2014/main" id="{0E0E6685-24C0-3642-9A0C-0AE66CA3838D}"/>
                  </a:ext>
                </a:extLst>
              </p:cNvPr>
              <p:cNvSpPr/>
              <p:nvPr/>
            </p:nvSpPr>
            <p:spPr>
              <a:xfrm>
                <a:off x="6290791" y="2134157"/>
                <a:ext cx="39366" cy="39353"/>
              </a:xfrm>
              <a:custGeom>
                <a:avLst/>
                <a:gdLst>
                  <a:gd name="connsiteX0" fmla="*/ 39366 w 39366"/>
                  <a:gd name="connsiteY0" fmla="*/ 19677 h 39353"/>
                  <a:gd name="connsiteX1" fmla="*/ 19683 w 39366"/>
                  <a:gd name="connsiteY1" fmla="*/ 39353 h 39353"/>
                  <a:gd name="connsiteX2" fmla="*/ 0 w 39366"/>
                  <a:gd name="connsiteY2" fmla="*/ 19677 h 39353"/>
                  <a:gd name="connsiteX3" fmla="*/ 19683 w 39366"/>
                  <a:gd name="connsiteY3" fmla="*/ 0 h 39353"/>
                  <a:gd name="connsiteX4" fmla="*/ 39366 w 39366"/>
                  <a:gd name="connsiteY4" fmla="*/ 19677 h 393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366" h="39353">
                    <a:moveTo>
                      <a:pt x="39366" y="19677"/>
                    </a:moveTo>
                    <a:cubicBezTo>
                      <a:pt x="39366" y="30544"/>
                      <a:pt x="30554" y="39353"/>
                      <a:pt x="19683" y="39353"/>
                    </a:cubicBezTo>
                    <a:cubicBezTo>
                      <a:pt x="8812" y="39353"/>
                      <a:pt x="0" y="30544"/>
                      <a:pt x="0" y="19677"/>
                    </a:cubicBezTo>
                    <a:cubicBezTo>
                      <a:pt x="0" y="8809"/>
                      <a:pt x="8812" y="0"/>
                      <a:pt x="19683" y="0"/>
                    </a:cubicBezTo>
                    <a:cubicBezTo>
                      <a:pt x="30553" y="0"/>
                      <a:pt x="39366" y="8810"/>
                      <a:pt x="39366" y="19677"/>
                    </a:cubicBezTo>
                    <a:close/>
                  </a:path>
                </a:pathLst>
              </a:custGeom>
              <a:solidFill>
                <a:schemeClr val="accent1"/>
              </a:solidFill>
              <a:ln w="6370" cap="flat">
                <a:noFill/>
                <a:prstDash val="solid"/>
                <a:miter/>
              </a:ln>
            </p:spPr>
            <p:txBody>
              <a:bodyPr rtlCol="0" anchor="ctr"/>
              <a:lstStyle/>
              <a:p>
                <a:endParaRPr lang="en-US"/>
              </a:p>
            </p:txBody>
          </p:sp>
          <p:sp>
            <p:nvSpPr>
              <p:cNvPr id="64" name="Freeform 8">
                <a:extLst>
                  <a:ext uri="{FF2B5EF4-FFF2-40B4-BE49-F238E27FC236}">
                    <a16:creationId xmlns:a16="http://schemas.microsoft.com/office/drawing/2014/main" id="{D9E64951-0608-254C-8857-9A4327C73F8B}"/>
                  </a:ext>
                </a:extLst>
              </p:cNvPr>
              <p:cNvSpPr/>
              <p:nvPr/>
            </p:nvSpPr>
            <p:spPr>
              <a:xfrm>
                <a:off x="6356975" y="2134157"/>
                <a:ext cx="39366" cy="39353"/>
              </a:xfrm>
              <a:custGeom>
                <a:avLst/>
                <a:gdLst>
                  <a:gd name="connsiteX0" fmla="*/ 39366 w 39366"/>
                  <a:gd name="connsiteY0" fmla="*/ 19677 h 39353"/>
                  <a:gd name="connsiteX1" fmla="*/ 19683 w 39366"/>
                  <a:gd name="connsiteY1" fmla="*/ 39353 h 39353"/>
                  <a:gd name="connsiteX2" fmla="*/ 0 w 39366"/>
                  <a:gd name="connsiteY2" fmla="*/ 19677 h 39353"/>
                  <a:gd name="connsiteX3" fmla="*/ 19683 w 39366"/>
                  <a:gd name="connsiteY3" fmla="*/ 0 h 39353"/>
                  <a:gd name="connsiteX4" fmla="*/ 39366 w 39366"/>
                  <a:gd name="connsiteY4" fmla="*/ 19677 h 393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366" h="39353">
                    <a:moveTo>
                      <a:pt x="39366" y="19677"/>
                    </a:moveTo>
                    <a:cubicBezTo>
                      <a:pt x="39366" y="30544"/>
                      <a:pt x="30554" y="39353"/>
                      <a:pt x="19683" y="39353"/>
                    </a:cubicBezTo>
                    <a:cubicBezTo>
                      <a:pt x="8812" y="39353"/>
                      <a:pt x="0" y="30544"/>
                      <a:pt x="0" y="19677"/>
                    </a:cubicBezTo>
                    <a:cubicBezTo>
                      <a:pt x="0" y="8809"/>
                      <a:pt x="8812" y="0"/>
                      <a:pt x="19683" y="0"/>
                    </a:cubicBezTo>
                    <a:cubicBezTo>
                      <a:pt x="30554" y="0"/>
                      <a:pt x="39366" y="8810"/>
                      <a:pt x="39366" y="19677"/>
                    </a:cubicBezTo>
                    <a:close/>
                  </a:path>
                </a:pathLst>
              </a:custGeom>
              <a:solidFill>
                <a:schemeClr val="accent1"/>
              </a:solidFill>
              <a:ln w="6370" cap="flat">
                <a:noFill/>
                <a:prstDash val="solid"/>
                <a:miter/>
              </a:ln>
            </p:spPr>
            <p:txBody>
              <a:bodyPr rtlCol="0" anchor="ctr"/>
              <a:lstStyle/>
              <a:p>
                <a:endParaRPr lang="en-US"/>
              </a:p>
            </p:txBody>
          </p:sp>
        </p:grpSp>
      </p:grpSp>
      <p:grpSp>
        <p:nvGrpSpPr>
          <p:cNvPr id="80" name="Group 79">
            <a:extLst>
              <a:ext uri="{FF2B5EF4-FFF2-40B4-BE49-F238E27FC236}">
                <a16:creationId xmlns:a16="http://schemas.microsoft.com/office/drawing/2014/main" id="{E8454305-A025-024A-A8A0-DC0CF7440FB0}"/>
              </a:ext>
            </a:extLst>
          </p:cNvPr>
          <p:cNvGrpSpPr/>
          <p:nvPr/>
        </p:nvGrpSpPr>
        <p:grpSpPr>
          <a:xfrm>
            <a:off x="16175199" y="5813312"/>
            <a:ext cx="5212154" cy="7050155"/>
            <a:chOff x="5302246" y="6678588"/>
            <a:chExt cx="5721488" cy="5894388"/>
          </a:xfrm>
        </p:grpSpPr>
        <p:sp>
          <p:nvSpPr>
            <p:cNvPr id="81" name="Oval 80">
              <a:extLst>
                <a:ext uri="{FF2B5EF4-FFF2-40B4-BE49-F238E27FC236}">
                  <a16:creationId xmlns:a16="http://schemas.microsoft.com/office/drawing/2014/main" id="{6DF7A534-592D-0244-9FBD-0B293DCA767A}"/>
                </a:ext>
              </a:extLst>
            </p:cNvPr>
            <p:cNvSpPr/>
            <p:nvPr/>
          </p:nvSpPr>
          <p:spPr>
            <a:xfrm>
              <a:off x="5627605" y="7006341"/>
              <a:ext cx="3116678" cy="3116674"/>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2" name="Group 81">
              <a:extLst>
                <a:ext uri="{FF2B5EF4-FFF2-40B4-BE49-F238E27FC236}">
                  <a16:creationId xmlns:a16="http://schemas.microsoft.com/office/drawing/2014/main" id="{8112A0F2-6671-8345-BF39-245845815519}"/>
                </a:ext>
              </a:extLst>
            </p:cNvPr>
            <p:cNvGrpSpPr/>
            <p:nvPr/>
          </p:nvGrpSpPr>
          <p:grpSpPr>
            <a:xfrm flipH="1">
              <a:off x="5302246" y="6678588"/>
              <a:ext cx="5721488" cy="5894388"/>
              <a:chOff x="5584104" y="5060277"/>
              <a:chExt cx="6795732" cy="7001095"/>
            </a:xfrm>
          </p:grpSpPr>
          <p:sp>
            <p:nvSpPr>
              <p:cNvPr id="83" name="Freeform 46">
                <a:extLst>
                  <a:ext uri="{FF2B5EF4-FFF2-40B4-BE49-F238E27FC236}">
                    <a16:creationId xmlns:a16="http://schemas.microsoft.com/office/drawing/2014/main" id="{AF1327FA-6175-6849-A2A2-B766AC15DF65}"/>
                  </a:ext>
                </a:extLst>
              </p:cNvPr>
              <p:cNvSpPr/>
              <p:nvPr/>
            </p:nvSpPr>
            <p:spPr>
              <a:xfrm>
                <a:off x="5584104" y="8552591"/>
                <a:ext cx="3494395" cy="3508781"/>
              </a:xfrm>
              <a:custGeom>
                <a:avLst/>
                <a:gdLst>
                  <a:gd name="connsiteX0" fmla="*/ 9220 w 287123"/>
                  <a:gd name="connsiteY0" fmla="*/ 279088 h 288305"/>
                  <a:gd name="connsiteX1" fmla="*/ 9220 w 287123"/>
                  <a:gd name="connsiteY1" fmla="*/ 279088 h 288305"/>
                  <a:gd name="connsiteX2" fmla="*/ 9220 w 287123"/>
                  <a:gd name="connsiteY2" fmla="*/ 234449 h 288305"/>
                  <a:gd name="connsiteX3" fmla="*/ 233250 w 287123"/>
                  <a:gd name="connsiteY3" fmla="*/ 9218 h 288305"/>
                  <a:gd name="connsiteX4" fmla="*/ 277903 w 287123"/>
                  <a:gd name="connsiteY4" fmla="*/ 9218 h 288305"/>
                  <a:gd name="connsiteX5" fmla="*/ 277903 w 287123"/>
                  <a:gd name="connsiteY5" fmla="*/ 9218 h 288305"/>
                  <a:gd name="connsiteX6" fmla="*/ 277903 w 287123"/>
                  <a:gd name="connsiteY6" fmla="*/ 53856 h 288305"/>
                  <a:gd name="connsiteX7" fmla="*/ 53873 w 287123"/>
                  <a:gd name="connsiteY7" fmla="*/ 279088 h 288305"/>
                  <a:gd name="connsiteX8" fmla="*/ 9220 w 287123"/>
                  <a:gd name="connsiteY8" fmla="*/ 279088 h 2883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7123" h="288305">
                    <a:moveTo>
                      <a:pt x="9220" y="279088"/>
                    </a:moveTo>
                    <a:lnTo>
                      <a:pt x="9220" y="279088"/>
                    </a:lnTo>
                    <a:cubicBezTo>
                      <a:pt x="-3073" y="266798"/>
                      <a:pt x="-3073" y="246739"/>
                      <a:pt x="9220" y="234449"/>
                    </a:cubicBezTo>
                    <a:lnTo>
                      <a:pt x="233250" y="9218"/>
                    </a:lnTo>
                    <a:cubicBezTo>
                      <a:pt x="245543" y="-3073"/>
                      <a:pt x="265609" y="-3073"/>
                      <a:pt x="277903" y="9218"/>
                    </a:cubicBezTo>
                    <a:lnTo>
                      <a:pt x="277903" y="9218"/>
                    </a:lnTo>
                    <a:cubicBezTo>
                      <a:pt x="290197" y="21507"/>
                      <a:pt x="290197" y="41566"/>
                      <a:pt x="277903" y="53856"/>
                    </a:cubicBezTo>
                    <a:lnTo>
                      <a:pt x="53873" y="279088"/>
                    </a:lnTo>
                    <a:cubicBezTo>
                      <a:pt x="41580" y="291378"/>
                      <a:pt x="21514" y="291378"/>
                      <a:pt x="9220" y="279088"/>
                    </a:cubicBezTo>
                    <a:close/>
                  </a:path>
                </a:pathLst>
              </a:custGeom>
              <a:solidFill>
                <a:schemeClr val="tx2"/>
              </a:solidFill>
              <a:ln w="6370" cap="flat">
                <a:noFill/>
                <a:prstDash val="solid"/>
                <a:miter/>
              </a:ln>
            </p:spPr>
            <p:txBody>
              <a:bodyPr rtlCol="0" anchor="ctr"/>
              <a:lstStyle/>
              <a:p>
                <a:endParaRPr lang="en-US"/>
              </a:p>
            </p:txBody>
          </p:sp>
          <p:sp>
            <p:nvSpPr>
              <p:cNvPr id="84" name="Freeform 47">
                <a:extLst>
                  <a:ext uri="{FF2B5EF4-FFF2-40B4-BE49-F238E27FC236}">
                    <a16:creationId xmlns:a16="http://schemas.microsoft.com/office/drawing/2014/main" id="{B87A865F-22E5-0041-B19C-783262675EF9}"/>
                  </a:ext>
                </a:extLst>
              </p:cNvPr>
              <p:cNvSpPr/>
              <p:nvPr/>
            </p:nvSpPr>
            <p:spPr>
              <a:xfrm>
                <a:off x="7890257" y="5060277"/>
                <a:ext cx="4489579" cy="4489141"/>
              </a:xfrm>
              <a:custGeom>
                <a:avLst/>
                <a:gdLst>
                  <a:gd name="connsiteX0" fmla="*/ 355314 w 368894"/>
                  <a:gd name="connsiteY0" fmla="*/ 115004 h 368858"/>
                  <a:gd name="connsiteX1" fmla="*/ 314800 w 368894"/>
                  <a:gd name="connsiteY1" fmla="*/ 54000 h 368858"/>
                  <a:gd name="connsiteX2" fmla="*/ 184408 w 368894"/>
                  <a:gd name="connsiteY2" fmla="*/ 0 h 368858"/>
                  <a:gd name="connsiteX3" fmla="*/ 54017 w 368894"/>
                  <a:gd name="connsiteY3" fmla="*/ 54000 h 368858"/>
                  <a:gd name="connsiteX4" fmla="*/ 191 w 368894"/>
                  <a:gd name="connsiteY4" fmla="*/ 175562 h 368858"/>
                  <a:gd name="connsiteX5" fmla="*/ 0 w 368894"/>
                  <a:gd name="connsiteY5" fmla="*/ 184413 h 368858"/>
                  <a:gd name="connsiteX6" fmla="*/ 54017 w 368894"/>
                  <a:gd name="connsiteY6" fmla="*/ 314764 h 368858"/>
                  <a:gd name="connsiteX7" fmla="*/ 123449 w 368894"/>
                  <a:gd name="connsiteY7" fmla="*/ 358447 h 368858"/>
                  <a:gd name="connsiteX8" fmla="*/ 140583 w 368894"/>
                  <a:gd name="connsiteY8" fmla="*/ 363542 h 368858"/>
                  <a:gd name="connsiteX9" fmla="*/ 166827 w 368894"/>
                  <a:gd name="connsiteY9" fmla="*/ 367999 h 368858"/>
                  <a:gd name="connsiteX10" fmla="*/ 202181 w 368894"/>
                  <a:gd name="connsiteY10" fmla="*/ 367999 h 368858"/>
                  <a:gd name="connsiteX11" fmla="*/ 219698 w 368894"/>
                  <a:gd name="connsiteY11" fmla="*/ 365452 h 368858"/>
                  <a:gd name="connsiteX12" fmla="*/ 314864 w 368894"/>
                  <a:gd name="connsiteY12" fmla="*/ 314827 h 368858"/>
                  <a:gd name="connsiteX13" fmla="*/ 351810 w 368894"/>
                  <a:gd name="connsiteY13" fmla="*/ 262101 h 368858"/>
                  <a:gd name="connsiteX14" fmla="*/ 358561 w 368894"/>
                  <a:gd name="connsiteY14" fmla="*/ 245481 h 368858"/>
                  <a:gd name="connsiteX15" fmla="*/ 363658 w 368894"/>
                  <a:gd name="connsiteY15" fmla="*/ 228352 h 368858"/>
                  <a:gd name="connsiteX16" fmla="*/ 367034 w 368894"/>
                  <a:gd name="connsiteY16" fmla="*/ 210904 h 368858"/>
                  <a:gd name="connsiteX17" fmla="*/ 355314 w 368894"/>
                  <a:gd name="connsiteY17" fmla="*/ 115004 h 368858"/>
                  <a:gd name="connsiteX18" fmla="*/ 184408 w 368894"/>
                  <a:gd name="connsiteY18" fmla="*/ 330238 h 368858"/>
                  <a:gd name="connsiteX19" fmla="*/ 38537 w 368894"/>
                  <a:gd name="connsiteY19" fmla="*/ 184413 h 368858"/>
                  <a:gd name="connsiteX20" fmla="*/ 184408 w 368894"/>
                  <a:gd name="connsiteY20" fmla="*/ 38589 h 368858"/>
                  <a:gd name="connsiteX21" fmla="*/ 330279 w 368894"/>
                  <a:gd name="connsiteY21" fmla="*/ 184413 h 368858"/>
                  <a:gd name="connsiteX22" fmla="*/ 184408 w 368894"/>
                  <a:gd name="connsiteY22" fmla="*/ 330238 h 368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68894" h="368858">
                    <a:moveTo>
                      <a:pt x="355314" y="115004"/>
                    </a:moveTo>
                    <a:cubicBezTo>
                      <a:pt x="346332" y="92780"/>
                      <a:pt x="332828" y="72021"/>
                      <a:pt x="314800" y="54000"/>
                    </a:cubicBezTo>
                    <a:cubicBezTo>
                      <a:pt x="278811" y="18021"/>
                      <a:pt x="231610" y="0"/>
                      <a:pt x="184408" y="0"/>
                    </a:cubicBezTo>
                    <a:cubicBezTo>
                      <a:pt x="137207" y="0"/>
                      <a:pt x="90007" y="18021"/>
                      <a:pt x="54017" y="54000"/>
                    </a:cubicBezTo>
                    <a:cubicBezTo>
                      <a:pt x="20256" y="87749"/>
                      <a:pt x="2293" y="131305"/>
                      <a:pt x="191" y="175562"/>
                    </a:cubicBezTo>
                    <a:cubicBezTo>
                      <a:pt x="64" y="178491"/>
                      <a:pt x="0" y="181484"/>
                      <a:pt x="0" y="184413"/>
                    </a:cubicBezTo>
                    <a:cubicBezTo>
                      <a:pt x="0" y="231599"/>
                      <a:pt x="18027" y="278785"/>
                      <a:pt x="54017" y="314764"/>
                    </a:cubicBezTo>
                    <a:cubicBezTo>
                      <a:pt x="74273" y="335014"/>
                      <a:pt x="98097" y="349596"/>
                      <a:pt x="123449" y="358447"/>
                    </a:cubicBezTo>
                    <a:cubicBezTo>
                      <a:pt x="129054" y="360421"/>
                      <a:pt x="134787" y="362077"/>
                      <a:pt x="140583" y="363542"/>
                    </a:cubicBezTo>
                    <a:cubicBezTo>
                      <a:pt x="149246" y="365643"/>
                      <a:pt x="157973" y="367108"/>
                      <a:pt x="166827" y="367999"/>
                    </a:cubicBezTo>
                    <a:cubicBezTo>
                      <a:pt x="178612" y="369145"/>
                      <a:pt x="190460" y="369145"/>
                      <a:pt x="202181" y="367999"/>
                    </a:cubicBezTo>
                    <a:cubicBezTo>
                      <a:pt x="208041" y="367426"/>
                      <a:pt x="213901" y="366598"/>
                      <a:pt x="219698" y="365452"/>
                    </a:cubicBezTo>
                    <a:cubicBezTo>
                      <a:pt x="254605" y="358702"/>
                      <a:pt x="287856" y="341827"/>
                      <a:pt x="314864" y="314827"/>
                    </a:cubicBezTo>
                    <a:cubicBezTo>
                      <a:pt x="330598" y="299099"/>
                      <a:pt x="342956" y="281205"/>
                      <a:pt x="351810" y="262101"/>
                    </a:cubicBezTo>
                    <a:cubicBezTo>
                      <a:pt x="354358" y="256625"/>
                      <a:pt x="356587" y="251085"/>
                      <a:pt x="358561" y="245481"/>
                    </a:cubicBezTo>
                    <a:cubicBezTo>
                      <a:pt x="360537" y="239878"/>
                      <a:pt x="362193" y="234147"/>
                      <a:pt x="363658" y="228352"/>
                    </a:cubicBezTo>
                    <a:cubicBezTo>
                      <a:pt x="365059" y="222621"/>
                      <a:pt x="366206" y="216762"/>
                      <a:pt x="367034" y="210904"/>
                    </a:cubicBezTo>
                    <a:cubicBezTo>
                      <a:pt x="371620" y="178682"/>
                      <a:pt x="367735" y="145506"/>
                      <a:pt x="355314" y="115004"/>
                    </a:cubicBezTo>
                    <a:close/>
                    <a:moveTo>
                      <a:pt x="184408" y="330238"/>
                    </a:moveTo>
                    <a:cubicBezTo>
                      <a:pt x="103829" y="330238"/>
                      <a:pt x="38537" y="264967"/>
                      <a:pt x="38537" y="184413"/>
                    </a:cubicBezTo>
                    <a:cubicBezTo>
                      <a:pt x="38537" y="103860"/>
                      <a:pt x="103829" y="38589"/>
                      <a:pt x="184408" y="38589"/>
                    </a:cubicBezTo>
                    <a:cubicBezTo>
                      <a:pt x="264988" y="38589"/>
                      <a:pt x="330279" y="103860"/>
                      <a:pt x="330279" y="184413"/>
                    </a:cubicBezTo>
                    <a:cubicBezTo>
                      <a:pt x="330279" y="264967"/>
                      <a:pt x="264988" y="330238"/>
                      <a:pt x="184408" y="330238"/>
                    </a:cubicBezTo>
                    <a:close/>
                  </a:path>
                </a:pathLst>
              </a:custGeom>
              <a:solidFill>
                <a:schemeClr val="tx2"/>
              </a:solidFill>
              <a:ln w="6370" cap="flat">
                <a:noFill/>
                <a:prstDash val="solid"/>
                <a:miter/>
              </a:ln>
            </p:spPr>
            <p:txBody>
              <a:bodyPr rtlCol="0" anchor="ctr"/>
              <a:lstStyle/>
              <a:p>
                <a:endParaRPr lang="en-US"/>
              </a:p>
            </p:txBody>
          </p:sp>
        </p:grpSp>
      </p:grpSp>
      <p:sp>
        <p:nvSpPr>
          <p:cNvPr id="85" name="CuadroTexto 395">
            <a:extLst>
              <a:ext uri="{FF2B5EF4-FFF2-40B4-BE49-F238E27FC236}">
                <a16:creationId xmlns:a16="http://schemas.microsoft.com/office/drawing/2014/main" id="{F003D55C-04A9-B2C8-1F6D-257D63E43FF9}"/>
              </a:ext>
            </a:extLst>
          </p:cNvPr>
          <p:cNvSpPr txBox="1"/>
          <p:nvPr/>
        </p:nvSpPr>
        <p:spPr>
          <a:xfrm flipH="1">
            <a:off x="15711306" y="4473313"/>
            <a:ext cx="5927893" cy="769441"/>
          </a:xfrm>
          <a:prstGeom prst="rect">
            <a:avLst/>
          </a:prstGeom>
          <a:noFill/>
        </p:spPr>
        <p:txBody>
          <a:bodyPr wrap="square" rtlCol="0">
            <a:spAutoFit/>
          </a:bodyPr>
          <a:lstStyle/>
          <a:p>
            <a:r>
              <a:rPr lang="en-US" sz="4400" b="1" dirty="0">
                <a:solidFill>
                  <a:schemeClr val="tx2">
                    <a:lumMod val="75000"/>
                  </a:schemeClr>
                </a:solidFill>
                <a:latin typeface="Abadi" panose="020F0502020204030204" pitchFamily="34" charset="0"/>
                <a:cs typeface="Aparajita" panose="02020603050405020304" pitchFamily="18" charset="0"/>
              </a:rPr>
              <a:t>R</a:t>
            </a:r>
            <a:r>
              <a:rPr lang="en-IN" sz="4400" b="1" dirty="0">
                <a:solidFill>
                  <a:schemeClr val="tx2">
                    <a:lumMod val="75000"/>
                  </a:schemeClr>
                </a:solidFill>
                <a:latin typeface="Abadi" panose="020F0502020204030204" pitchFamily="34" charset="0"/>
                <a:cs typeface="Aparajita" panose="02020603050405020304" pitchFamily="18" charset="0"/>
              </a:rPr>
              <a:t>research </a:t>
            </a:r>
            <a:endParaRPr lang="en-IN" sz="4400" dirty="0">
              <a:solidFill>
                <a:schemeClr val="tx2">
                  <a:lumMod val="75000"/>
                </a:schemeClr>
              </a:solidFill>
              <a:latin typeface="Abadi" panose="020F0502020204030204" pitchFamily="34" charset="0"/>
              <a:cs typeface="Aparajita" panose="02020603050405020304" pitchFamily="18" charset="0"/>
            </a:endParaRPr>
          </a:p>
        </p:txBody>
      </p:sp>
    </p:spTree>
    <p:extLst>
      <p:ext uri="{BB962C8B-B14F-4D97-AF65-F5344CB8AC3E}">
        <p14:creationId xmlns:p14="http://schemas.microsoft.com/office/powerpoint/2010/main" val="236361132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uadroTexto 350">
            <a:extLst>
              <a:ext uri="{FF2B5EF4-FFF2-40B4-BE49-F238E27FC236}">
                <a16:creationId xmlns:a16="http://schemas.microsoft.com/office/drawing/2014/main" id="{EB85846B-B4DD-D346-BE0C-37F878C3F360}"/>
              </a:ext>
            </a:extLst>
          </p:cNvPr>
          <p:cNvSpPr txBox="1"/>
          <p:nvPr/>
        </p:nvSpPr>
        <p:spPr>
          <a:xfrm>
            <a:off x="9229521" y="2433830"/>
            <a:ext cx="5638082" cy="1569660"/>
          </a:xfrm>
          <a:prstGeom prst="rect">
            <a:avLst/>
          </a:prstGeom>
          <a:noFill/>
        </p:spPr>
        <p:txBody>
          <a:bodyPr wrap="none" rtlCol="0">
            <a:spAutoFit/>
          </a:bodyPr>
          <a:lstStyle/>
          <a:p>
            <a:r>
              <a:rPr lang="en-IN" sz="9600" b="1" u="sng" dirty="0">
                <a:solidFill>
                  <a:schemeClr val="tx2">
                    <a:lumMod val="75000"/>
                  </a:schemeClr>
                </a:solidFill>
                <a:latin typeface="Modern No. 20" panose="02070704070505020303" pitchFamily="18" charset="0"/>
              </a:rPr>
              <a:t>Conclusion</a:t>
            </a:r>
          </a:p>
        </p:txBody>
      </p:sp>
      <p:sp>
        <p:nvSpPr>
          <p:cNvPr id="45" name="CuadroTexto 351">
            <a:extLst>
              <a:ext uri="{FF2B5EF4-FFF2-40B4-BE49-F238E27FC236}">
                <a16:creationId xmlns:a16="http://schemas.microsoft.com/office/drawing/2014/main" id="{14CCF53B-4E8A-804A-9EAC-C1FF6A3EC7E9}"/>
              </a:ext>
            </a:extLst>
          </p:cNvPr>
          <p:cNvSpPr txBox="1"/>
          <p:nvPr/>
        </p:nvSpPr>
        <p:spPr>
          <a:xfrm>
            <a:off x="2668307" y="4660685"/>
            <a:ext cx="19041035" cy="5509200"/>
          </a:xfrm>
          <a:prstGeom prst="rect">
            <a:avLst/>
          </a:prstGeom>
          <a:noFill/>
        </p:spPr>
        <p:txBody>
          <a:bodyPr wrap="square" rtlCol="0">
            <a:spAutoFit/>
          </a:bodyPr>
          <a:lstStyle/>
          <a:p>
            <a:pPr algn="ctr"/>
            <a:r>
              <a:rPr lang="en-US" sz="8800" dirty="0">
                <a:solidFill>
                  <a:schemeClr val="tx1">
                    <a:lumMod val="50000"/>
                  </a:schemeClr>
                </a:solidFill>
                <a:latin typeface="Aparajita" panose="02020603050405020304" pitchFamily="18" charset="0"/>
                <a:cs typeface="Aparajita" panose="02020603050405020304" pitchFamily="18" charset="0"/>
              </a:rPr>
              <a:t>“Through this project, I developed a functional calculator that leverages core Python and </a:t>
            </a:r>
            <a:r>
              <a:rPr lang="en-US" sz="8800" dirty="0" err="1">
                <a:solidFill>
                  <a:schemeClr val="tx1">
                    <a:lumMod val="50000"/>
                  </a:schemeClr>
                </a:solidFill>
                <a:latin typeface="Aparajita" panose="02020603050405020304" pitchFamily="18" charset="0"/>
                <a:cs typeface="Aparajita" panose="02020603050405020304" pitchFamily="18" charset="0"/>
              </a:rPr>
              <a:t>Tkinter</a:t>
            </a:r>
            <a:r>
              <a:rPr lang="en-US" sz="8800" dirty="0">
                <a:solidFill>
                  <a:schemeClr val="tx1">
                    <a:lumMod val="50000"/>
                  </a:schemeClr>
                </a:solidFill>
                <a:latin typeface="Aparajita" panose="02020603050405020304" pitchFamily="18" charset="0"/>
                <a:cs typeface="Aparajita" panose="02020603050405020304" pitchFamily="18" charset="0"/>
              </a:rPr>
              <a:t> skills, meeting the project requirements effectively.”</a:t>
            </a:r>
          </a:p>
        </p:txBody>
      </p:sp>
    </p:spTree>
    <p:extLst>
      <p:ext uri="{BB962C8B-B14F-4D97-AF65-F5344CB8AC3E}">
        <p14:creationId xmlns:p14="http://schemas.microsoft.com/office/powerpoint/2010/main" val="188143405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F64C789-F181-83E5-9EA6-9E5FEF385344}"/>
              </a:ext>
            </a:extLst>
          </p:cNvPr>
          <p:cNvSpPr txBox="1"/>
          <p:nvPr/>
        </p:nvSpPr>
        <p:spPr>
          <a:xfrm>
            <a:off x="4246053" y="4164955"/>
            <a:ext cx="15885544" cy="5386090"/>
          </a:xfrm>
          <a:prstGeom prst="rect">
            <a:avLst/>
          </a:prstGeom>
          <a:noFill/>
        </p:spPr>
        <p:txBody>
          <a:bodyPr wrap="square">
            <a:spAutoFit/>
          </a:bodyPr>
          <a:lstStyle/>
          <a:p>
            <a:pPr algn="ctr"/>
            <a:r>
              <a:rPr lang="en-US" sz="34400" b="1" dirty="0">
                <a:solidFill>
                  <a:schemeClr val="tx2">
                    <a:lumMod val="75000"/>
                  </a:schemeClr>
                </a:solidFill>
              </a:rPr>
              <a:t>Thanks</a:t>
            </a:r>
            <a:endParaRPr lang="en-IN" sz="34400" b="1" dirty="0">
              <a:solidFill>
                <a:schemeClr val="tx2">
                  <a:lumMod val="75000"/>
                </a:schemeClr>
              </a:solidFill>
            </a:endParaRPr>
          </a:p>
        </p:txBody>
      </p:sp>
    </p:spTree>
    <p:extLst>
      <p:ext uri="{BB962C8B-B14F-4D97-AF65-F5344CB8AC3E}">
        <p14:creationId xmlns:p14="http://schemas.microsoft.com/office/powerpoint/2010/main" val="110029352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sld>
</file>

<file path=ppt/theme/theme1.xml><?xml version="1.0" encoding="utf-8"?>
<a:theme xmlns:a="http://schemas.openxmlformats.org/drawingml/2006/main" name="Office Theme">
  <a:themeElements>
    <a:clrScheme name="Custom 640">
      <a:dk1>
        <a:srgbClr val="999999"/>
      </a:dk1>
      <a:lt1>
        <a:srgbClr val="FFFFFF"/>
      </a:lt1>
      <a:dk2>
        <a:srgbClr val="494949"/>
      </a:dk2>
      <a:lt2>
        <a:srgbClr val="FFFFFF"/>
      </a:lt2>
      <a:accent1>
        <a:srgbClr val="4266C6"/>
      </a:accent1>
      <a:accent2>
        <a:srgbClr val="FE5B99"/>
      </a:accent2>
      <a:accent3>
        <a:srgbClr val="7FB1EB"/>
      </a:accent3>
      <a:accent4>
        <a:srgbClr val="FDB562"/>
      </a:accent4>
      <a:accent5>
        <a:srgbClr val="ED5444"/>
      </a:accent5>
      <a:accent6>
        <a:srgbClr val="FE5B99"/>
      </a:accent6>
      <a:hlink>
        <a:srgbClr val="F9F98F"/>
      </a:hlink>
      <a:folHlink>
        <a:srgbClr val="FFC000"/>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120221</TotalTime>
  <Words>526</Words>
  <Application>Microsoft Office PowerPoint</Application>
  <PresentationFormat>Custom</PresentationFormat>
  <Paragraphs>58</Paragraphs>
  <Slides>8</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8</vt:i4>
      </vt:variant>
    </vt:vector>
  </HeadingPairs>
  <TitlesOfParts>
    <vt:vector size="19" baseType="lpstr">
      <vt:lpstr>Abadi</vt:lpstr>
      <vt:lpstr>Aparajita</vt:lpstr>
      <vt:lpstr>Arial</vt:lpstr>
      <vt:lpstr>Calibri</vt:lpstr>
      <vt:lpstr>Calibri Light</vt:lpstr>
      <vt:lpstr>Lato Light</vt:lpstr>
      <vt:lpstr>Modern No. 20</vt:lpstr>
      <vt:lpstr>Poppins</vt:lpstr>
      <vt:lpstr>Poppins SemiBold</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Abdussamad Chaudhary</dc:creator>
  <cp:keywords/>
  <dc:description/>
  <cp:lastModifiedBy>Office</cp:lastModifiedBy>
  <cp:revision>19584</cp:revision>
  <dcterms:created xsi:type="dcterms:W3CDTF">2014-11-12T21:47:38Z</dcterms:created>
  <dcterms:modified xsi:type="dcterms:W3CDTF">2025-08-26T16:29:45Z</dcterms:modified>
  <cp:category/>
</cp:coreProperties>
</file>