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64" r:id="rId2"/>
    <p:sldId id="465" r:id="rId3"/>
    <p:sldId id="466" r:id="rId4"/>
    <p:sldId id="467" r:id="rId5"/>
    <p:sldId id="468" r:id="rId6"/>
    <p:sldId id="46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Indexing Tutorial - </a:t>
            </a:r>
            <a:r>
              <a:rPr lang="en-US" sz="1200" dirty="0" err="1"/>
              <a:t>createIndex</a:t>
            </a:r>
            <a:r>
              <a:rPr lang="en-US" sz="1200" dirty="0"/>
              <a:t>(), </a:t>
            </a:r>
            <a:r>
              <a:rPr lang="en-US" sz="1200" dirty="0" err="1"/>
              <a:t>dropindex</a:t>
            </a:r>
            <a:r>
              <a:rPr lang="en-US" sz="1200" dirty="0"/>
              <a:t>()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155575" y="1066800"/>
            <a:ext cx="8836025" cy="2590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Indexes </a:t>
            </a:r>
            <a:r>
              <a:rPr lang="en-US" sz="1200" dirty="0"/>
              <a:t>are very important in any database, With the use of Indexes, performing queries in </a:t>
            </a:r>
            <a:r>
              <a:rPr lang="en-US" sz="1200" dirty="0" err="1"/>
              <a:t>MongoDB</a:t>
            </a:r>
            <a:r>
              <a:rPr lang="en-US" sz="1200" dirty="0"/>
              <a:t> becomes more efficient.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had a collection with thousands of documents with no indexes, and then you query to find certain documents, then in such case </a:t>
            </a:r>
            <a:r>
              <a:rPr lang="en-US" sz="1200" dirty="0" err="1"/>
              <a:t>MongoDB</a:t>
            </a:r>
            <a:r>
              <a:rPr lang="en-US" sz="1200" dirty="0"/>
              <a:t> would need to scan the entire collection to find the documents. But if you had indexes, </a:t>
            </a:r>
            <a:r>
              <a:rPr lang="en-US" sz="1200" dirty="0" err="1"/>
              <a:t>MongoDB</a:t>
            </a:r>
            <a:r>
              <a:rPr lang="en-US" sz="1200" dirty="0"/>
              <a:t> would use these indexes to limit the number of documents that had to be searched in the collection.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Indexes are special data sets which store a partial part of the collection's data. Since the data is partial, it becomes easier to read this data. This partial set stores the value of a specific field or a set of fields ordered by the value of the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Even </a:t>
            </a:r>
            <a:r>
              <a:rPr lang="en-US" sz="1200" dirty="0"/>
              <a:t>though from the introduction we have seen that indexes are good for queries, but having too many indexes can slow down other operations such as the Insert, Delete and Update </a:t>
            </a:r>
            <a:r>
              <a:rPr lang="en-US" sz="1200" dirty="0" smtClean="0"/>
              <a:t>operation.</a:t>
            </a:r>
            <a:r>
              <a:rPr lang="en-US" sz="1200" dirty="0"/>
              <a:t> If there are frequent insert, delete and update operations carried out on documents, then the indexes would need to change that often, which would just be an overhead for the collection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Defining indexes are important for faster and efficient searching of documents in a collection.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Indexing Tutorial - </a:t>
            </a:r>
            <a:r>
              <a:rPr lang="en-US" sz="1200" dirty="0" err="1"/>
              <a:t>createIndex</a:t>
            </a:r>
            <a:r>
              <a:rPr lang="en-US" sz="1200" dirty="0"/>
              <a:t>(), </a:t>
            </a:r>
            <a:r>
              <a:rPr lang="en-US" sz="1200" dirty="0" err="1"/>
              <a:t>dropindex</a:t>
            </a:r>
            <a:r>
              <a:rPr lang="en-US" sz="1200" dirty="0"/>
              <a:t>()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62300" y="4038600"/>
            <a:ext cx="2819400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db.Employee.createIndex</a:t>
            </a:r>
            <a:r>
              <a:rPr lang="en-US" sz="1200" dirty="0"/>
              <a:t>({Employeeid:1})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07975" y="769938"/>
            <a:ext cx="8683625" cy="1897062"/>
          </a:xfrm>
          <a:prstGeom prst="wedgeRectCallout">
            <a:avLst>
              <a:gd name="adj1" fmla="val -7756"/>
              <a:gd name="adj2" fmla="val 124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an Index in </a:t>
            </a:r>
            <a:r>
              <a:rPr lang="en-US" sz="1200" dirty="0" err="1"/>
              <a:t>MongoDB</a:t>
            </a:r>
            <a:r>
              <a:rPr lang="en-US" sz="1200" dirty="0"/>
              <a:t> is done by using the "</a:t>
            </a:r>
            <a:r>
              <a:rPr lang="en-US" sz="1200" b="1" dirty="0" err="1"/>
              <a:t>createIndex</a:t>
            </a:r>
            <a:r>
              <a:rPr lang="en-US" sz="1200" dirty="0"/>
              <a:t>"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 err="1"/>
              <a:t>createIndex</a:t>
            </a:r>
            <a:r>
              <a:rPr lang="en-US" sz="1200" dirty="0"/>
              <a:t> method is used to create an index based on the "</a:t>
            </a:r>
            <a:r>
              <a:rPr lang="en-US" sz="1200" dirty="0" err="1"/>
              <a:t>Employeeid</a:t>
            </a:r>
            <a:r>
              <a:rPr lang="en-US" sz="1200" dirty="0"/>
              <a:t>" of the document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'1' parameter indicates that when the index is created with the "</a:t>
            </a:r>
            <a:r>
              <a:rPr lang="en-US" sz="1200" dirty="0" err="1"/>
              <a:t>Employeeid</a:t>
            </a:r>
            <a:r>
              <a:rPr lang="en-US" sz="1200" dirty="0"/>
              <a:t>" Field values, they should be sorted in ascending order. Please note that this is different from the _id field (The id field is used to uniquely identify each document in the collection) which is created automatically in the collection by </a:t>
            </a:r>
            <a:r>
              <a:rPr lang="en-US" sz="1200" dirty="0" err="1"/>
              <a:t>MongoDB</a:t>
            </a:r>
            <a:r>
              <a:rPr lang="en-US" sz="1200" dirty="0"/>
              <a:t>. The documents will now be sorted as per the </a:t>
            </a:r>
            <a:r>
              <a:rPr lang="en-US" sz="1200" dirty="0" err="1"/>
              <a:t>Employeeid</a:t>
            </a:r>
            <a:r>
              <a:rPr lang="en-US" sz="1200" dirty="0"/>
              <a:t> and not the _id field.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19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Indexing Tutorial - </a:t>
            </a:r>
            <a:r>
              <a:rPr lang="en-US" sz="1200" dirty="0" err="1"/>
              <a:t>createIndex</a:t>
            </a:r>
            <a:r>
              <a:rPr lang="en-US" sz="1200" dirty="0"/>
              <a:t>(), </a:t>
            </a:r>
            <a:r>
              <a:rPr lang="en-US" sz="1200" dirty="0" err="1"/>
              <a:t>dropindex</a:t>
            </a:r>
            <a:r>
              <a:rPr lang="en-US" sz="1200" dirty="0"/>
              <a:t>()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52775" y="3505200"/>
            <a:ext cx="4000500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db.Employee.createIndex</a:t>
            </a:r>
            <a:r>
              <a:rPr lang="en-US" sz="1200" dirty="0"/>
              <a:t>({Employeeid:1, EmployeeName:1])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98450" y="1295400"/>
            <a:ext cx="8683625" cy="838200"/>
          </a:xfrm>
          <a:prstGeom prst="wedgeRectCallout">
            <a:avLst>
              <a:gd name="adj1" fmla="val -6440"/>
              <a:gd name="adj2" fmla="val 21332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createIndex</a:t>
            </a:r>
            <a:r>
              <a:rPr lang="en-US" sz="1200" dirty="0"/>
              <a:t> method now takes into account multiple Field values which will now cause the index to be created based on the "</a:t>
            </a:r>
            <a:r>
              <a:rPr lang="en-US" sz="1200" dirty="0" err="1"/>
              <a:t>Employeeid</a:t>
            </a:r>
            <a:r>
              <a:rPr lang="en-US" sz="1200" dirty="0"/>
              <a:t>" and "</a:t>
            </a:r>
            <a:r>
              <a:rPr lang="en-US" sz="1200" dirty="0" err="1"/>
              <a:t>EmployeeName</a:t>
            </a:r>
            <a:r>
              <a:rPr lang="en-US" sz="1200" dirty="0"/>
              <a:t>". The Employeeid:1 and EmployeeName:1 indicates that the index should be created on these 2 field values with the :1 indicating that it should be in ascending order.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26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Indexing Tutorial - </a:t>
            </a:r>
            <a:r>
              <a:rPr lang="en-US" sz="1200" dirty="0" err="1"/>
              <a:t>createIndex</a:t>
            </a:r>
            <a:r>
              <a:rPr lang="en-US" sz="1200" dirty="0"/>
              <a:t>(), </a:t>
            </a:r>
            <a:r>
              <a:rPr lang="en-US" sz="1200" dirty="0" err="1"/>
              <a:t>dropindex</a:t>
            </a:r>
            <a:r>
              <a:rPr lang="en-US" sz="1200" dirty="0"/>
              <a:t>()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352799" y="3505200"/>
            <a:ext cx="2209801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db.Employee.getIndexes</a:t>
            </a:r>
            <a:r>
              <a:rPr lang="en-US" sz="1200" dirty="0"/>
              <a:t>()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98450" y="1295400"/>
            <a:ext cx="8683625" cy="838200"/>
          </a:xfrm>
          <a:prstGeom prst="wedgeRectCallout">
            <a:avLst>
              <a:gd name="adj1" fmla="val -6440"/>
              <a:gd name="adj2" fmla="val 21332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Finding an Index in </a:t>
            </a:r>
            <a:r>
              <a:rPr lang="en-US" sz="1200" dirty="0" err="1"/>
              <a:t>MongoDB</a:t>
            </a:r>
            <a:r>
              <a:rPr lang="en-US" sz="1200" dirty="0"/>
              <a:t> is done by using the </a:t>
            </a:r>
            <a:r>
              <a:rPr lang="en-US" sz="1200" b="1" dirty="0"/>
              <a:t>"</a:t>
            </a:r>
            <a:r>
              <a:rPr lang="en-US" sz="1200" b="1" dirty="0" err="1"/>
              <a:t>getIndexes</a:t>
            </a:r>
            <a:r>
              <a:rPr lang="en-US" sz="1200" b="1" dirty="0"/>
              <a:t>" </a:t>
            </a:r>
            <a:r>
              <a:rPr lang="en-US" sz="1200" dirty="0" smtClean="0"/>
              <a:t>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getIndexes</a:t>
            </a:r>
            <a:r>
              <a:rPr lang="en-US" sz="1200" dirty="0"/>
              <a:t> method is used to find all of the indexes in a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57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Indexing Tutorial - </a:t>
            </a:r>
            <a:r>
              <a:rPr lang="en-US" sz="1200" dirty="0" err="1"/>
              <a:t>createIndex</a:t>
            </a:r>
            <a:r>
              <a:rPr lang="en-US" sz="1200" dirty="0"/>
              <a:t>(), </a:t>
            </a:r>
            <a:r>
              <a:rPr lang="en-US" sz="1200" dirty="0" err="1"/>
              <a:t>dropindex</a:t>
            </a:r>
            <a:r>
              <a:rPr lang="en-US" sz="1200" dirty="0"/>
              <a:t>()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352799" y="3505200"/>
            <a:ext cx="2743201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db.Employee.dropIndex</a:t>
            </a:r>
            <a:r>
              <a:rPr lang="en-US" sz="1200" dirty="0"/>
              <a:t>(Employeeid:1)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143000" y="1371600"/>
            <a:ext cx="6553200" cy="762000"/>
          </a:xfrm>
          <a:prstGeom prst="wedgeRectCallout">
            <a:avLst>
              <a:gd name="adj1" fmla="val -718"/>
              <a:gd name="adj2" fmla="val 2371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Removing an Index in </a:t>
            </a:r>
            <a:r>
              <a:rPr lang="en-US" sz="1200" dirty="0" err="1"/>
              <a:t>MongoDB</a:t>
            </a:r>
            <a:r>
              <a:rPr lang="en-US" sz="1200" dirty="0"/>
              <a:t> is done by using the </a:t>
            </a:r>
            <a:r>
              <a:rPr lang="en-US" sz="1200" dirty="0" err="1"/>
              <a:t>dropIndex</a:t>
            </a:r>
            <a:r>
              <a:rPr lang="en-US" sz="1200" dirty="0"/>
              <a:t>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dropIndex</a:t>
            </a:r>
            <a:r>
              <a:rPr lang="en-US" sz="1200" dirty="0"/>
              <a:t> method takes the required Field values which needs to be removed from the Index.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6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Indexing Tutorial - </a:t>
            </a:r>
            <a:r>
              <a:rPr lang="en-US" sz="1200" dirty="0" err="1"/>
              <a:t>createIndex</a:t>
            </a:r>
            <a:r>
              <a:rPr lang="en-US" sz="1200" dirty="0"/>
              <a:t>(), </a:t>
            </a:r>
            <a:r>
              <a:rPr lang="en-US" sz="1200" dirty="0" err="1"/>
              <a:t>dropindex</a:t>
            </a:r>
            <a:r>
              <a:rPr lang="en-US" sz="1200" dirty="0"/>
              <a:t>()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352799" y="3505200"/>
            <a:ext cx="2743201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db.Employee.dropIndex</a:t>
            </a:r>
            <a:r>
              <a:rPr lang="en-US" sz="1200" dirty="0"/>
              <a:t>()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143000" y="1371600"/>
            <a:ext cx="6553200" cy="762000"/>
          </a:xfrm>
          <a:prstGeom prst="wedgeRectCallout">
            <a:avLst>
              <a:gd name="adj1" fmla="val -718"/>
              <a:gd name="adj2" fmla="val 2371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remove all of the indexes at once in the collection, one can use the </a:t>
            </a:r>
            <a:r>
              <a:rPr lang="en-US" sz="1200" dirty="0" err="1"/>
              <a:t>dropIndexes</a:t>
            </a:r>
            <a:r>
              <a:rPr lang="en-US" sz="1200" dirty="0"/>
              <a:t> command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dropIndexes</a:t>
            </a:r>
            <a:r>
              <a:rPr lang="en-US" sz="1200" dirty="0"/>
              <a:t> method will drop all of the indexes except for the _id index.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9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84018</TotalTime>
  <Words>364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9638</cp:revision>
  <dcterms:created xsi:type="dcterms:W3CDTF">2006-08-16T00:00:00Z</dcterms:created>
  <dcterms:modified xsi:type="dcterms:W3CDTF">2020-02-24T11:47:03Z</dcterms:modified>
</cp:coreProperties>
</file>