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66" r:id="rId2"/>
    <p:sldId id="467" r:id="rId3"/>
    <p:sldId id="46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67000" y="35739"/>
            <a:ext cx="3886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Configure DataSource Using JNDI with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46" y="1905000"/>
            <a:ext cx="2085975" cy="2381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48295"/>
            <a:ext cx="4533900" cy="97155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418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67000" y="35739"/>
            <a:ext cx="3886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Configure DataSource Using JNDI with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1600200"/>
            <a:ext cx="5916613" cy="31337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4" name="Rectangle 3"/>
          <p:cNvSpPr/>
          <p:nvPr/>
        </p:nvSpPr>
        <p:spPr>
          <a:xfrm>
            <a:off x="307974" y="1274429"/>
            <a:ext cx="238270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Configuring JNDI on Tomcat Server: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181600" y="574728"/>
            <a:ext cx="3810000" cy="1676400"/>
          </a:xfrm>
          <a:prstGeom prst="wedgeRoundRectCallout">
            <a:avLst>
              <a:gd name="adj1" fmla="val -63735"/>
              <a:gd name="adj2" fmla="val 3408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Open </a:t>
            </a:r>
            <a:r>
              <a:rPr lang="en-US" sz="1200" dirty="0">
                <a:solidFill>
                  <a:srgbClr val="C00000"/>
                </a:solidFill>
              </a:rPr>
              <a:t>server.xml</a:t>
            </a:r>
            <a:r>
              <a:rPr lang="en-US" sz="1200" dirty="0"/>
              <a:t> file under </a:t>
            </a:r>
            <a:r>
              <a:rPr lang="en-US" sz="1200" dirty="0">
                <a:solidFill>
                  <a:srgbClr val="C00000"/>
                </a:solidFill>
              </a:rPr>
              <a:t>/conf</a:t>
            </a:r>
            <a:r>
              <a:rPr lang="en-US" sz="1200" dirty="0"/>
              <a:t> folder and add the below configuration under the </a:t>
            </a:r>
            <a:r>
              <a:rPr lang="en-US" sz="1200" dirty="0">
                <a:solidFill>
                  <a:srgbClr val="C00000"/>
                </a:solidFill>
              </a:rPr>
              <a:t>&lt;GlobalNamingResources&gt; </a:t>
            </a:r>
            <a:r>
              <a:rPr lang="en-US" sz="1200" dirty="0"/>
              <a:t>tag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C00000"/>
                </a:solidFill>
              </a:rPr>
              <a:t>Resource</a:t>
            </a:r>
            <a:r>
              <a:rPr lang="en-US" sz="1200" dirty="0"/>
              <a:t> tag allows you to give all configuration details about your database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Here the </a:t>
            </a:r>
            <a:r>
              <a:rPr lang="en-US" sz="1200" dirty="0">
                <a:solidFill>
                  <a:srgbClr val="C00000"/>
                </a:solidFill>
              </a:rPr>
              <a:t>name</a:t>
            </a:r>
            <a:r>
              <a:rPr lang="en-US" sz="1200" dirty="0"/>
              <a:t> attribute represents the </a:t>
            </a:r>
            <a:r>
              <a:rPr lang="en-US" sz="1200" dirty="0">
                <a:solidFill>
                  <a:srgbClr val="C00000"/>
                </a:solidFill>
              </a:rPr>
              <a:t>JNDI name</a:t>
            </a:r>
            <a:r>
              <a:rPr lang="en-US" sz="1200" dirty="0"/>
              <a:t> </a:t>
            </a:r>
            <a:endParaRPr lang="en-US" sz="12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4114800"/>
            <a:ext cx="4667250" cy="6191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5051980" y="3425908"/>
            <a:ext cx="3352801" cy="612648"/>
          </a:xfrm>
          <a:prstGeom prst="wedgeRoundRect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Configuring JNDI resource name (defined in server.xml file) in </a:t>
            </a:r>
            <a:r>
              <a:rPr lang="en-US" sz="1200" b="1" dirty="0"/>
              <a:t>application.properties</a:t>
            </a:r>
            <a:r>
              <a:rPr lang="en-US" sz="1200" dirty="0"/>
              <a:t> file.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22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2438400"/>
            <a:ext cx="5945187" cy="11430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67000" y="35739"/>
            <a:ext cx="3886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Boot Configure DataSource Using JNDI with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974" y="1274429"/>
            <a:ext cx="238270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Configuring JNDI on Tomcat Server: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267200" y="782664"/>
            <a:ext cx="3810000" cy="1260528"/>
          </a:xfrm>
          <a:prstGeom prst="wedgeRoundRectCallout">
            <a:avLst>
              <a:gd name="adj1" fmla="val -61756"/>
              <a:gd name="adj2" fmla="val 8329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Open </a:t>
            </a:r>
            <a:r>
              <a:rPr lang="en-US" sz="1200" dirty="0">
                <a:solidFill>
                  <a:srgbClr val="C00000"/>
                </a:solidFill>
              </a:rPr>
              <a:t>context.xml</a:t>
            </a:r>
            <a:r>
              <a:rPr lang="en-US" sz="1200" dirty="0"/>
              <a:t> file under the same </a:t>
            </a:r>
            <a:r>
              <a:rPr lang="en-US" sz="1200" dirty="0">
                <a:solidFill>
                  <a:srgbClr val="C00000"/>
                </a:solidFill>
              </a:rPr>
              <a:t>/conf</a:t>
            </a:r>
            <a:r>
              <a:rPr lang="en-US" sz="1200" dirty="0"/>
              <a:t> folder and add </a:t>
            </a:r>
            <a:r>
              <a:rPr lang="en-US" sz="1200" dirty="0" smtClean="0"/>
              <a:t>like below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C00000"/>
                </a:solidFill>
              </a:rPr>
              <a:t>global</a:t>
            </a:r>
            <a:r>
              <a:rPr lang="en-US" sz="1200" dirty="0"/>
              <a:t> attribute value should be equal to the </a:t>
            </a:r>
            <a:r>
              <a:rPr lang="en-US" sz="1200" dirty="0">
                <a:solidFill>
                  <a:srgbClr val="C00000"/>
                </a:solidFill>
              </a:rPr>
              <a:t>name</a:t>
            </a:r>
            <a:r>
              <a:rPr lang="en-US" sz="1200" dirty="0"/>
              <a:t> of the JNDI defined in the </a:t>
            </a:r>
            <a:r>
              <a:rPr lang="en-US" sz="1200" dirty="0">
                <a:solidFill>
                  <a:srgbClr val="C00000"/>
                </a:solidFill>
              </a:rPr>
              <a:t>server.xml</a:t>
            </a:r>
            <a:r>
              <a:rPr lang="en-US" sz="1200" dirty="0"/>
              <a:t> file.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925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88003</TotalTime>
  <Words>48</Words>
  <Application>Microsoft Office PowerPoint</Application>
  <PresentationFormat>Custom</PresentationFormat>
  <Paragraphs>17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9544</cp:revision>
  <dcterms:created xsi:type="dcterms:W3CDTF">2006-08-16T00:00:00Z</dcterms:created>
  <dcterms:modified xsi:type="dcterms:W3CDTF">2019-05-29T09:39:19Z</dcterms:modified>
</cp:coreProperties>
</file>