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Dates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8"/>
            <a:ext cx="8607425" cy="19732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MySQL</a:t>
            </a:r>
            <a:r>
              <a:rPr lang="en-US" sz="1200" dirty="0"/>
              <a:t> comes with the following data types for storing a date or a date/time value in the database: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DATE</a:t>
            </a:r>
            <a:r>
              <a:rPr lang="en-US" sz="1200" dirty="0" smtClean="0"/>
              <a:t> </a:t>
            </a:r>
            <a:r>
              <a:rPr lang="en-US" sz="1200" dirty="0"/>
              <a:t>- format </a:t>
            </a:r>
            <a:r>
              <a:rPr lang="en-US" sz="1200" dirty="0" smtClean="0"/>
              <a:t>YYYY-MM-DD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DATETIME</a:t>
            </a:r>
            <a:r>
              <a:rPr lang="en-US" sz="1200" dirty="0"/>
              <a:t> - format: YYYY-MM-DD </a:t>
            </a:r>
            <a:r>
              <a:rPr lang="en-US" sz="1200" dirty="0" smtClean="0"/>
              <a:t>HH:MI:SS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TIMESTAMP</a:t>
            </a:r>
            <a:r>
              <a:rPr lang="en-US" sz="1200" dirty="0"/>
              <a:t> - format: YYYY-MM-DD </a:t>
            </a:r>
            <a:r>
              <a:rPr lang="en-US" sz="1200" dirty="0" smtClean="0"/>
              <a:t>HH:MI:SS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YEAR</a:t>
            </a:r>
            <a:r>
              <a:rPr lang="en-US" sz="1200" dirty="0"/>
              <a:t> - format YYYY or YY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971800"/>
            <a:ext cx="5715000" cy="1384995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INSERT INTO employee VALUES (4,"Ram",30,8000,'2020-07-1</a:t>
            </a:r>
            <a:r>
              <a:rPr lang="en-US" sz="1200" dirty="0" smtClean="0"/>
              <a:t>');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SELECT * FROM employee WHERE CREATED_DATE =</a:t>
            </a:r>
            <a:r>
              <a:rPr lang="en-US" sz="1200" dirty="0" smtClean="0"/>
              <a:t>'2020-07-15‘</a:t>
            </a:r>
          </a:p>
          <a:p>
            <a:endParaRPr lang="en-US" sz="1200" dirty="0"/>
          </a:p>
          <a:p>
            <a:r>
              <a:rPr lang="en-US" sz="1200" dirty="0"/>
              <a:t>INSERT INTO employee VALUES (5,"Juli",30,8000,'2020-07-15 10:05:55</a:t>
            </a:r>
            <a:r>
              <a:rPr lang="en-US" sz="1200" dirty="0" smtClean="0"/>
              <a:t>');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SELECT * FROM employee WHERE CREATED_DATE ='2020-07-15 10:05:55'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84022</TotalTime>
  <Words>50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9474</cp:revision>
  <dcterms:created xsi:type="dcterms:W3CDTF">2006-08-16T00:00:00Z</dcterms:created>
  <dcterms:modified xsi:type="dcterms:W3CDTF">2020-08-29T05:09:32Z</dcterms:modified>
</cp:coreProperties>
</file>