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8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Views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7"/>
            <a:ext cx="8607425" cy="17262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SQL, a </a:t>
            </a:r>
            <a:r>
              <a:rPr lang="en-US" sz="1200" dirty="0">
                <a:solidFill>
                  <a:srgbClr val="FF0000"/>
                </a:solidFill>
              </a:rPr>
              <a:t>view</a:t>
            </a:r>
            <a:r>
              <a:rPr lang="en-US" sz="1200" dirty="0"/>
              <a:t> is a virtual table based on the result-set of an SQL statement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>
                <a:solidFill>
                  <a:srgbClr val="FF0000"/>
                </a:solidFill>
              </a:rPr>
              <a:t>view</a:t>
            </a:r>
            <a:r>
              <a:rPr lang="en-US" sz="1200" dirty="0"/>
              <a:t> contains rows and columns, just like a real table. The fields in a </a:t>
            </a:r>
            <a:r>
              <a:rPr lang="en-US" sz="1200" dirty="0">
                <a:solidFill>
                  <a:srgbClr val="FF0000"/>
                </a:solidFill>
              </a:rPr>
              <a:t>view</a:t>
            </a:r>
            <a:r>
              <a:rPr lang="en-US" sz="1200" dirty="0"/>
              <a:t> are fields from one or more real tables in the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add SQL functions, WHERE, and JOIN statements to a </a:t>
            </a:r>
            <a:r>
              <a:rPr lang="en-US" sz="1200" dirty="0">
                <a:solidFill>
                  <a:srgbClr val="FF0000"/>
                </a:solidFill>
              </a:rPr>
              <a:t>view</a:t>
            </a:r>
            <a:r>
              <a:rPr lang="en-US" sz="1200" dirty="0"/>
              <a:t> and present the data as if the data were coming from one single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>
                <a:solidFill>
                  <a:srgbClr val="FF0000"/>
                </a:solidFill>
              </a:rPr>
              <a:t>view</a:t>
            </a:r>
            <a:r>
              <a:rPr lang="en-US" sz="1200" dirty="0"/>
              <a:t> always shows up-to-date data! The database engine recreates the data, using the view's SQL statement, every time a user queries a view.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4" y="2532328"/>
            <a:ext cx="2772162" cy="19433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4114800" y="2532328"/>
            <a:ext cx="2514600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 VIEW EmployeeAge20 AS</a:t>
            </a:r>
          </a:p>
          <a:p>
            <a:r>
              <a:rPr lang="en-US" sz="1200" dirty="0"/>
              <a:t>SELECT EMPLOYEE_NAME, AGE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WHERE AGE = 20;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3962400"/>
            <a:ext cx="2247667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EmployeeAge20;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65436" y="2819400"/>
            <a:ext cx="1149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Views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" y="643288"/>
            <a:ext cx="4158073" cy="219023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1" name="Rectangle 10"/>
          <p:cNvSpPr/>
          <p:nvPr/>
        </p:nvSpPr>
        <p:spPr>
          <a:xfrm>
            <a:off x="4800600" y="609600"/>
            <a:ext cx="3791552" cy="830997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 OR REPLACE VIEW EmployeeAge20 AS</a:t>
            </a:r>
          </a:p>
          <a:p>
            <a:r>
              <a:rPr lang="en-US" sz="1200" dirty="0"/>
              <a:t>SELECT EMPLOYEE_NAME, AGE, SALARY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WHERE AGE = 20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9" y="2980175"/>
            <a:ext cx="3512051" cy="20514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3" name="Rectangle 12"/>
          <p:cNvSpPr/>
          <p:nvPr/>
        </p:nvSpPr>
        <p:spPr>
          <a:xfrm>
            <a:off x="4572000" y="3867390"/>
            <a:ext cx="1961755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DROP VIEW EmployeeAge20</a:t>
            </a: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4477352" y="1025098"/>
            <a:ext cx="3232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 flipV="1">
            <a:off x="3831330" y="4005890"/>
            <a:ext cx="7406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83999</TotalTime>
  <Words>151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9482</cp:revision>
  <dcterms:created xsi:type="dcterms:W3CDTF">2006-08-16T00:00:00Z</dcterms:created>
  <dcterms:modified xsi:type="dcterms:W3CDTF">2020-08-30T06:38:56Z</dcterms:modified>
</cp:coreProperties>
</file>