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59" r:id="rId3"/>
    <p:sldId id="45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975" y="617537"/>
            <a:ext cx="8607425" cy="10588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SELECT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TOP</a:t>
            </a:r>
            <a:r>
              <a:rPr lang="en-US" sz="1200" dirty="0"/>
              <a:t> clause is used to specify the number of records to return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 all database systems support the </a:t>
            </a:r>
            <a:r>
              <a:rPr lang="en-US" sz="1200" dirty="0">
                <a:solidFill>
                  <a:srgbClr val="FF0000"/>
                </a:solidFill>
              </a:rPr>
              <a:t>SELECT TOP</a:t>
            </a:r>
            <a:r>
              <a:rPr lang="en-US" sz="1200" dirty="0"/>
              <a:t> clause. MySQL supports the </a:t>
            </a:r>
            <a:r>
              <a:rPr lang="en-US" sz="1200" dirty="0">
                <a:solidFill>
                  <a:srgbClr val="FF0000"/>
                </a:solidFill>
              </a:rPr>
              <a:t>LIMIT</a:t>
            </a:r>
            <a:r>
              <a:rPr lang="en-US" sz="1200" dirty="0"/>
              <a:t> clause to select a limited number of records, while Oracle uses </a:t>
            </a:r>
            <a:r>
              <a:rPr lang="en-US" sz="1200" dirty="0">
                <a:solidFill>
                  <a:srgbClr val="FF0000"/>
                </a:solidFill>
              </a:rPr>
              <a:t>ROWNUM</a:t>
            </a:r>
            <a:r>
              <a:rPr lang="en-US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75" y="236211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</a:t>
            </a:r>
            <a:r>
              <a:rPr lang="en-US" sz="1200" i="1" dirty="0" err="1"/>
              <a:t>number</a:t>
            </a:r>
            <a:r>
              <a:rPr lang="en-US" sz="1200" dirty="0" err="1"/>
              <a:t>|</a:t>
            </a:r>
            <a:r>
              <a:rPr lang="en-US" sz="1200" i="1" dirty="0" err="1"/>
              <a:t>percent</a:t>
            </a:r>
            <a:r>
              <a:rPr lang="en-US" sz="1200" dirty="0"/>
              <a:t>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975" y="1981200"/>
            <a:ext cx="21658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Access Syntax: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0175" y="2362110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3 * FROM 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10175" y="198120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473824" y="4267200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50 PERCENT * FROM 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473824" y="388629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029200" y="3276600"/>
            <a:ext cx="3581400" cy="612648"/>
          </a:xfrm>
          <a:prstGeom prst="wedgeRoundRectCallout">
            <a:avLst>
              <a:gd name="adj1" fmla="val -40248"/>
              <a:gd name="adj2" fmla="val 1091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This </a:t>
            </a:r>
            <a:r>
              <a:rPr lang="en-US" sz="1200" dirty="0"/>
              <a:t>SQL statement selects the first 50% of the records from the </a:t>
            </a:r>
            <a:r>
              <a:rPr lang="en-US" sz="1200" dirty="0" smtClean="0"/>
              <a:t>"</a:t>
            </a:r>
            <a:r>
              <a:rPr lang="en-US" sz="1200" dirty="0"/>
              <a:t> </a:t>
            </a:r>
            <a:r>
              <a:rPr lang="en-US" sz="1200" dirty="0" smtClean="0"/>
              <a:t>employee" </a:t>
            </a:r>
            <a:r>
              <a:rPr lang="en-US" sz="1200" dirty="0"/>
              <a:t>table: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275" y="1369962"/>
            <a:ext cx="3276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LIMIT </a:t>
            </a:r>
            <a:r>
              <a:rPr lang="en-US" sz="1200" i="1" dirty="0"/>
              <a:t>number</a:t>
            </a:r>
            <a:r>
              <a:rPr lang="en-US" sz="1200" dirty="0"/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2275" y="989052"/>
            <a:ext cx="113197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Syntax: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2275" y="3719989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ROWNUM &lt;= </a:t>
            </a:r>
            <a:r>
              <a:rPr lang="en-US" sz="1200" i="1" dirty="0"/>
              <a:t>number</a:t>
            </a:r>
            <a:r>
              <a:rPr lang="en-US" sz="1200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2275" y="3339079"/>
            <a:ext cx="10917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Oracle Syntax: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408062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 LIMIT </a:t>
            </a:r>
            <a:r>
              <a:rPr lang="en-US" sz="1200" dirty="0" smtClean="0"/>
              <a:t>3;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1027152"/>
            <a:ext cx="670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257799" y="3768478"/>
            <a:ext cx="340042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* FROM  employee </a:t>
            </a:r>
            <a:r>
              <a:rPr lang="en-US" sz="1200" dirty="0" smtClean="0"/>
              <a:t>WHERE</a:t>
            </a:r>
            <a:r>
              <a:rPr lang="en-US" sz="1200" dirty="0"/>
              <a:t> ROWNUM &lt;= 3;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3387568"/>
            <a:ext cx="5948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Oracle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21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474663"/>
            <a:ext cx="312733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ADD a WHERE </a:t>
            </a:r>
            <a:r>
              <a:rPr lang="en-US" sz="1200" dirty="0" smtClean="0"/>
              <a:t>CLAUSE in TOP/LIMIT/ROWNUM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6347" y="3886290"/>
            <a:ext cx="340042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* FROM  employee</a:t>
            </a:r>
            <a:br>
              <a:rPr lang="en-US" sz="1200" dirty="0"/>
            </a:br>
            <a:r>
              <a:rPr lang="en-US" sz="1200" dirty="0"/>
              <a:t>WHERE Country</a:t>
            </a:r>
            <a:r>
              <a:rPr lang="en-US" sz="1200" dirty="0" smtClean="0"/>
              <a:t>=</a:t>
            </a:r>
            <a:r>
              <a:rPr lang="en-US" sz="1200" dirty="0"/>
              <a:t> </a:t>
            </a:r>
            <a:r>
              <a:rPr lang="en-US" sz="1200" dirty="0" smtClean="0"/>
              <a:t>'USA'</a:t>
            </a:r>
            <a:r>
              <a:rPr lang="en-US" sz="1200" dirty="0"/>
              <a:t> AND ROWNUM &lt;= 3;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348" y="3505380"/>
            <a:ext cx="5948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Oracle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257800" y="274329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Country='USA'</a:t>
            </a:r>
          </a:p>
          <a:p>
            <a:r>
              <a:rPr lang="en-US" sz="1200" dirty="0"/>
              <a:t>LIMIT 3;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2362380"/>
            <a:ext cx="670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6348" y="1600290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3 * FROM  employee</a:t>
            </a:r>
            <a:br>
              <a:rPr lang="en-US" sz="1200" dirty="0"/>
            </a:br>
            <a:r>
              <a:rPr lang="en-US" sz="1200" dirty="0"/>
              <a:t>WHERE Country</a:t>
            </a:r>
            <a:r>
              <a:rPr lang="en-US" sz="1200" dirty="0" smtClean="0"/>
              <a:t>=</a:t>
            </a:r>
            <a:r>
              <a:rPr lang="en-US" sz="1200" dirty="0"/>
              <a:t> </a:t>
            </a:r>
            <a:r>
              <a:rPr lang="en-US" sz="1200" dirty="0" smtClean="0"/>
              <a:t>'USA';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86348" y="121938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83505</TotalTime>
  <Words>132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9280</cp:revision>
  <dcterms:created xsi:type="dcterms:W3CDTF">2006-08-16T00:00:00Z</dcterms:created>
  <dcterms:modified xsi:type="dcterms:W3CDTF">2020-06-15T05:02:58Z</dcterms:modified>
</cp:coreProperties>
</file>