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828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1350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a column can hold NULL </a:t>
            </a:r>
            <a:r>
              <a:rPr lang="en-US" sz="1200" dirty="0" smtClean="0"/>
              <a:t>values. The </a:t>
            </a:r>
            <a:r>
              <a:rPr lang="en-US" sz="1200" dirty="0"/>
              <a:t>NOT NULL constraint enforces a column to NOT accept NULL values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enforces a field to always contain a value, which means that you cannot insert a new record, or update a record without adding a value to this field.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83936</TotalTime>
  <Words>72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9455</cp:revision>
  <dcterms:created xsi:type="dcterms:W3CDTF">2006-08-16T00:00:00Z</dcterms:created>
  <dcterms:modified xsi:type="dcterms:W3CDTF">2019-11-04T09:36:25Z</dcterms:modified>
</cp:coreProperties>
</file>