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95725" y="27801"/>
            <a:ext cx="11334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Objects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733800" y="1981200"/>
            <a:ext cx="5029200" cy="1371600"/>
          </a:xfrm>
          <a:prstGeom prst="wedgeRoundRectCallout">
            <a:avLst>
              <a:gd name="adj1" fmla="val -57575"/>
              <a:gd name="adj2" fmla="val 2747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JSON </a:t>
            </a:r>
            <a:r>
              <a:rPr lang="en-US" sz="1200" dirty="0"/>
              <a:t>objects are surrounded by curly braces {}.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JSON objects are written in key/value pairs.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Keys must be strings, and values must be a valid JSON data type (string, number, object, array, boolean or null).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Keys and values are separated by a colon.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Each key/value pair is separated by a comma.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2895600"/>
            <a:ext cx="3162741" cy="3143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95725" y="27801"/>
            <a:ext cx="11334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Objects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8534400" y="2895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533400"/>
            <a:ext cx="4257675" cy="1828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4" name="Rounded Rectangular Callout 13"/>
          <p:cNvSpPr/>
          <p:nvPr/>
        </p:nvSpPr>
        <p:spPr>
          <a:xfrm>
            <a:off x="2484437" y="914400"/>
            <a:ext cx="3459163" cy="685800"/>
          </a:xfrm>
          <a:prstGeom prst="wedgeRoundRectCallout">
            <a:avLst>
              <a:gd name="adj1" fmla="val -70613"/>
              <a:gd name="adj2" fmla="val 8372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</a:t>
            </a:r>
            <a:r>
              <a:rPr lang="en-US" sz="1200" dirty="0"/>
              <a:t>access the object values by using dot (.) notation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2895600"/>
            <a:ext cx="4267200" cy="1866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5" name="Rounded Rectangular Callout 14"/>
          <p:cNvSpPr/>
          <p:nvPr/>
        </p:nvSpPr>
        <p:spPr>
          <a:xfrm>
            <a:off x="2895601" y="3352800"/>
            <a:ext cx="3810000" cy="685800"/>
          </a:xfrm>
          <a:prstGeom prst="wedgeRoundRectCallout">
            <a:avLst>
              <a:gd name="adj1" fmla="val -75113"/>
              <a:gd name="adj2" fmla="val 7539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access the object values by using bracket ([]) </a:t>
            </a:r>
            <a:r>
              <a:rPr lang="en-US" sz="1200" dirty="0" smtClean="0"/>
              <a:t>notation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038725" y="2223611"/>
            <a:ext cx="263193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</a:rPr>
              <a:t>Accessing Object Values</a:t>
            </a:r>
            <a:endParaRPr lang="en-US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648200" y="1752600"/>
            <a:ext cx="304800" cy="1295400"/>
          </a:xfrm>
          <a:prstGeom prst="rightBrace">
            <a:avLst>
              <a:gd name="adj1" fmla="val 8333"/>
              <a:gd name="adj2" fmla="val 50735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83395</TotalTime>
  <Words>91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9250</cp:revision>
  <dcterms:created xsi:type="dcterms:W3CDTF">2006-08-16T00:00:00Z</dcterms:created>
  <dcterms:modified xsi:type="dcterms:W3CDTF">2020-05-19T03:34:03Z</dcterms:modified>
</cp:coreProperties>
</file>