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3"/>
  </p:notesMasterIdLst>
  <p:sldIdLst>
    <p:sldId id="458" r:id="rId2"/>
  </p:sldIdLst>
  <p:sldSz cx="9144000" cy="5029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73" autoAdjust="0"/>
    <p:restoredTop sz="86323" autoAdjust="0"/>
  </p:normalViewPr>
  <p:slideViewPr>
    <p:cSldViewPr>
      <p:cViewPr varScale="1">
        <p:scale>
          <a:sx n="100" d="100"/>
          <a:sy n="100" d="100"/>
        </p:scale>
        <p:origin x="666" y="102"/>
      </p:cViewPr>
      <p:guideLst>
        <p:guide orient="horz" pos="15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5/19/2020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738" y="685800"/>
            <a:ext cx="623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738" y="685800"/>
            <a:ext cx="62325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58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62312"/>
            <a:ext cx="7772400" cy="1078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9880"/>
            <a:ext cx="6400800" cy="12852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7850"/>
            <a:ext cx="2057400" cy="31467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7850"/>
            <a:ext cx="6019800" cy="31467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231729"/>
            <a:ext cx="7772400" cy="99885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1592"/>
            <a:ext cx="7772400" cy="11001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60320"/>
            <a:ext cx="4038600" cy="24342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5749"/>
            <a:ext cx="4040188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94908"/>
            <a:ext cx="4040188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25749"/>
            <a:ext cx="4041775" cy="4691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594908"/>
            <a:ext cx="4041775" cy="28976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0237"/>
            <a:ext cx="3008313" cy="85217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0239"/>
            <a:ext cx="5111750" cy="42922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52409"/>
            <a:ext cx="3008313" cy="34401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520440"/>
            <a:ext cx="5486400" cy="41560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49368"/>
            <a:ext cx="5486400" cy="30175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936048"/>
            <a:ext cx="5486400" cy="59023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1401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3480"/>
            <a:ext cx="8229600" cy="331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661325"/>
            <a:ext cx="2895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661325"/>
            <a:ext cx="213360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981200"/>
            <a:ext cx="6192114" cy="23053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4" name="AutoShape 4" descr="Image result for fil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62325" y="27801"/>
            <a:ext cx="1895475" cy="276999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smtClean="0"/>
              <a:t>JSON - Looping </a:t>
            </a:r>
            <a:r>
              <a:rPr lang="en-US" sz="1200" dirty="0"/>
              <a:t>an Object</a:t>
            </a:r>
          </a:p>
        </p:txBody>
      </p:sp>
      <p:sp>
        <p:nvSpPr>
          <p:cNvPr id="5" name="AutoShape 2" descr="Image result for xml symbol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-755650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AutoShape 4" descr="Image result for xml symbol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3622675" y="1066800"/>
            <a:ext cx="4724400" cy="685800"/>
          </a:xfrm>
          <a:prstGeom prst="wedgeRoundRectCallout">
            <a:avLst>
              <a:gd name="adj1" fmla="val -53054"/>
              <a:gd name="adj2" fmla="val 88585"/>
              <a:gd name="adj3" fmla="val 16667"/>
            </a:avLst>
          </a:prstGeom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 smtClean="0"/>
              <a:t>We </a:t>
            </a:r>
            <a:r>
              <a:rPr lang="en-US" sz="1200" dirty="0"/>
              <a:t>can loop through object properties by using the for-in </a:t>
            </a:r>
            <a:r>
              <a:rPr lang="en-US" sz="1200" dirty="0" smtClean="0"/>
              <a:t>loop,</a:t>
            </a:r>
            <a:r>
              <a:rPr lang="en-US" sz="1200" dirty="0"/>
              <a:t> In a </a:t>
            </a:r>
            <a:endParaRPr lang="en-US" sz="1200" dirty="0" smtClean="0"/>
          </a:p>
          <a:p>
            <a:r>
              <a:rPr lang="en-US" sz="1200" dirty="0" smtClean="0">
                <a:solidFill>
                  <a:srgbClr val="FF0000"/>
                </a:solidFill>
              </a:rPr>
              <a:t>for-in </a:t>
            </a:r>
            <a:r>
              <a:rPr lang="en-US" sz="1200" dirty="0">
                <a:solidFill>
                  <a:srgbClr val="FF0000"/>
                </a:solidFill>
              </a:rPr>
              <a:t>loop</a:t>
            </a:r>
            <a:r>
              <a:rPr lang="en-US" sz="1200" dirty="0"/>
              <a:t>, use the bracket notation to access the property </a:t>
            </a:r>
            <a:r>
              <a:rPr lang="en-US" sz="1200" i="1" dirty="0"/>
              <a:t>values</a:t>
            </a:r>
            <a:r>
              <a:rPr lang="en-US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3340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83390</TotalTime>
  <Words>31</Words>
  <Application>Microsoft Office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</cp:lastModifiedBy>
  <cp:revision>9257</cp:revision>
  <dcterms:created xsi:type="dcterms:W3CDTF">2006-08-16T00:00:00Z</dcterms:created>
  <dcterms:modified xsi:type="dcterms:W3CDTF">2020-05-19T03:57:45Z</dcterms:modified>
</cp:coreProperties>
</file>