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476500"/>
            <a:ext cx="5802313" cy="1095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9999" y="35739"/>
            <a:ext cx="1066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Parsing Dates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7975" y="1447800"/>
            <a:ext cx="3806824" cy="76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Date objects are not allowed in JSON.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need to include a date, write it as a string.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convert it back into a date object </a:t>
            </a:r>
            <a:r>
              <a:rPr lang="en-US" sz="1200" dirty="0" smtClean="0"/>
              <a:t>later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18631" y="2938462"/>
            <a:ext cx="381000" cy="171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9999" y="35739"/>
            <a:ext cx="1066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Parsing Dates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12774" y="1066800"/>
            <a:ext cx="6107114" cy="76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use the second parameter, of the </a:t>
            </a:r>
            <a:r>
              <a:rPr lang="en-US" sz="1200" dirty="0" err="1"/>
              <a:t>JSON.parse</a:t>
            </a:r>
            <a:r>
              <a:rPr lang="en-US" sz="1200" dirty="0"/>
              <a:t>() function, called </a:t>
            </a:r>
            <a:r>
              <a:rPr lang="en-US" sz="1200" i="1" dirty="0"/>
              <a:t>reviver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i="1" dirty="0"/>
              <a:t>reviver</a:t>
            </a:r>
            <a:r>
              <a:rPr lang="en-US" sz="1200" dirty="0"/>
              <a:t> parameter is a function that checks each property, before returning the value.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133600"/>
            <a:ext cx="6107113" cy="19907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3667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83379</TotalTime>
  <Words>47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9224</cp:revision>
  <dcterms:created xsi:type="dcterms:W3CDTF">2006-08-16T00:00:00Z</dcterms:created>
  <dcterms:modified xsi:type="dcterms:W3CDTF">2020-05-18T11:34:23Z</dcterms:modified>
</cp:coreProperties>
</file>