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27801"/>
            <a:ext cx="1371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Parsing Functions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362200"/>
            <a:ext cx="6497637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ular Callout 9"/>
          <p:cNvSpPr/>
          <p:nvPr/>
        </p:nvSpPr>
        <p:spPr>
          <a:xfrm>
            <a:off x="2514600" y="1066800"/>
            <a:ext cx="6324600" cy="1143000"/>
          </a:xfrm>
          <a:prstGeom prst="wedge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Functions are not allowed in JSON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</a:t>
            </a:r>
            <a:r>
              <a:rPr lang="en-US" sz="1200" dirty="0" smtClean="0"/>
              <a:t>we </a:t>
            </a:r>
            <a:r>
              <a:rPr lang="en-US" sz="1200" dirty="0"/>
              <a:t>need to include a function, write it as a string</a:t>
            </a:r>
            <a:r>
              <a:rPr lang="en-US" sz="1200" dirty="0" smtClean="0"/>
              <a:t>.</a:t>
            </a:r>
            <a:r>
              <a:rPr lang="en-US" sz="1200" dirty="0"/>
              <a:t> W</a:t>
            </a:r>
            <a:r>
              <a:rPr lang="en-US" sz="1200" dirty="0" smtClean="0"/>
              <a:t>e </a:t>
            </a:r>
            <a:r>
              <a:rPr lang="en-US" sz="1200" dirty="0"/>
              <a:t>can convert it back into a function </a:t>
            </a:r>
            <a:r>
              <a:rPr lang="en-US" sz="1200" dirty="0" smtClean="0"/>
              <a:t>later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should </a:t>
            </a:r>
            <a:r>
              <a:rPr lang="en-US" sz="1200" dirty="0"/>
              <a:t>avoid using functions in JSON, the functions will lose their scope, and </a:t>
            </a:r>
            <a:r>
              <a:rPr lang="en-US" sz="1200" dirty="0" smtClean="0"/>
              <a:t>we </a:t>
            </a:r>
            <a:r>
              <a:rPr lang="en-US" sz="1200" dirty="0"/>
              <a:t>would have to use </a:t>
            </a:r>
            <a:r>
              <a:rPr lang="en-US" sz="1200" dirty="0" err="1"/>
              <a:t>eval</a:t>
            </a:r>
            <a:r>
              <a:rPr lang="en-US" sz="1200" dirty="0" smtClean="0"/>
              <a:t>() to </a:t>
            </a:r>
            <a:r>
              <a:rPr lang="en-US" sz="1200" dirty="0"/>
              <a:t>convert them back into functions.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83375</TotalTime>
  <Words>54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9232</cp:revision>
  <dcterms:created xsi:type="dcterms:W3CDTF">2006-08-16T00:00:00Z</dcterms:created>
  <dcterms:modified xsi:type="dcterms:W3CDTF">2020-05-18T11:52:24Z</dcterms:modified>
</cp:coreProperties>
</file>