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743200"/>
            <a:ext cx="4676775" cy="904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1" y="2780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Stringify </a:t>
            </a:r>
            <a:r>
              <a:rPr lang="en-US" sz="1200" dirty="0"/>
              <a:t>a JavaScript Object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50850" y="1905000"/>
            <a:ext cx="3438526" cy="609600"/>
          </a:xfrm>
          <a:prstGeom prst="wedgeRectCallout">
            <a:avLst>
              <a:gd name="adj1" fmla="val 43081"/>
              <a:gd name="adj2" fmla="val 1640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myJSON</a:t>
            </a:r>
            <a:r>
              <a:rPr lang="en-US" sz="1200" dirty="0"/>
              <a:t> is now a string, and ready to be sent to a server: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83372</TotalTime>
  <Words>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9237</cp:revision>
  <dcterms:created xsi:type="dcterms:W3CDTF">2006-08-16T00:00:00Z</dcterms:created>
  <dcterms:modified xsi:type="dcterms:W3CDTF">2020-05-18T12:04:44Z</dcterms:modified>
</cp:coreProperties>
</file>