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9999" y="35739"/>
            <a:ext cx="1066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Array as JSON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5576" y="533400"/>
            <a:ext cx="8683624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When using the </a:t>
            </a:r>
            <a:r>
              <a:rPr lang="en-US" sz="1200" dirty="0">
                <a:solidFill>
                  <a:srgbClr val="FF0000"/>
                </a:solidFill>
              </a:rPr>
              <a:t>JSON.parse() </a:t>
            </a:r>
            <a:r>
              <a:rPr lang="en-US" sz="1200" dirty="0"/>
              <a:t>on a JSON derived from an array, the method will return a </a:t>
            </a:r>
            <a:r>
              <a:rPr lang="en-US" sz="1200" dirty="0">
                <a:solidFill>
                  <a:srgbClr val="FF0000"/>
                </a:solidFill>
              </a:rPr>
              <a:t>JavaScript array,</a:t>
            </a:r>
            <a:r>
              <a:rPr lang="en-US" sz="1200" dirty="0"/>
              <a:t> instead of a </a:t>
            </a:r>
            <a:r>
              <a:rPr lang="en-US" sz="1200" dirty="0">
                <a:solidFill>
                  <a:srgbClr val="FF0000"/>
                </a:solidFill>
              </a:rPr>
              <a:t>JavaScript object</a:t>
            </a:r>
            <a:r>
              <a:rPr lang="en-US" sz="12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52600"/>
            <a:ext cx="6230937" cy="2171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5257800" y="2667000"/>
            <a:ext cx="381000" cy="17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83368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9219</cp:revision>
  <dcterms:created xsi:type="dcterms:W3CDTF">2006-08-16T00:00:00Z</dcterms:created>
  <dcterms:modified xsi:type="dcterms:W3CDTF">2020-05-17T06:11:52Z</dcterms:modified>
</cp:coreProperties>
</file>