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199" y="35739"/>
            <a:ext cx="1981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Thymeleaf View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470" y="609600"/>
            <a:ext cx="8503730" cy="8001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Thymeleaf </a:t>
            </a:r>
            <a:r>
              <a:rPr lang="en-US" sz="1200" dirty="0" smtClean="0"/>
              <a:t>is </a:t>
            </a:r>
            <a:r>
              <a:rPr lang="en-US" sz="1200" dirty="0"/>
              <a:t>a server side Java template engine for web application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Thymeleaf</a:t>
            </a:r>
            <a:r>
              <a:rPr lang="en-US" sz="1200" dirty="0" smtClean="0"/>
              <a:t> </a:t>
            </a:r>
            <a:r>
              <a:rPr lang="en-US" sz="1200" dirty="0"/>
              <a:t>can be integrate with Spring Framework and ideal for HTML5 Java web applications.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0" y="1600200"/>
            <a:ext cx="483870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9" y="2667000"/>
            <a:ext cx="6040437" cy="2143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87770</TotalTime>
  <Words>32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9475</cp:revision>
  <dcterms:created xsi:type="dcterms:W3CDTF">2006-08-16T00:00:00Z</dcterms:created>
  <dcterms:modified xsi:type="dcterms:W3CDTF">2019-07-16T11:55:19Z</dcterms:modified>
</cp:coreProperties>
</file>