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Spring-boot - Different </a:t>
            </a:r>
            <a:r>
              <a:rPr lang="en-US" sz="1200" dirty="0"/>
              <a:t>layers of application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562100" y="1315039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Layer/Controller Layer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566813" y="2381839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66813" y="3392078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9" name="Flowchart: Terminator 8"/>
          <p:cNvSpPr/>
          <p:nvPr/>
        </p:nvSpPr>
        <p:spPr>
          <a:xfrm>
            <a:off x="1695254" y="2459563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1695254" y="3460375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590380" y="1344105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HTTP: GET</a:t>
            </a:r>
            <a:r>
              <a:rPr lang="en-US" sz="1000" dirty="0" smtClean="0"/>
              <a:t>, POST, PUT,DELETE etc.</a:t>
            </a:r>
            <a:endParaRPr lang="en-US" sz="1000" dirty="0"/>
          </a:p>
        </p:txBody>
      </p:sp>
      <p:pic>
        <p:nvPicPr>
          <p:cNvPr id="1026" name="Picture 2" descr="Image result for spring boot 2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" y="465138"/>
            <a:ext cx="1200346" cy="4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1400" y="900499"/>
            <a:ext cx="689997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0501" y="647304"/>
            <a:ext cx="78309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Response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3926398" y="1177498"/>
            <a:ext cx="1" cy="13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70526" y="1772239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62400" y="2839039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8" name="Picture 4" descr="Image result for mongo 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89" y="4248328"/>
            <a:ext cx="736112" cy="7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60" y="4219309"/>
            <a:ext cx="745073" cy="5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racle  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22" y="4219309"/>
            <a:ext cx="334683" cy="4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>
            <a:off x="3970527" y="3849278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5569" y="3878297"/>
            <a:ext cx="0" cy="37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15569" y="2839039"/>
            <a:ext cx="0" cy="55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62600" y="1828800"/>
            <a:ext cx="0" cy="55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2"/>
          </p:cNvCxnSpPr>
          <p:nvPr/>
        </p:nvCxnSpPr>
        <p:spPr>
          <a:xfrm flipH="1" flipV="1">
            <a:off x="5552051" y="924303"/>
            <a:ext cx="10549" cy="422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6" name="Picture 12" descr="Image result for man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72" y="465138"/>
            <a:ext cx="748711" cy="4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droid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70" y="465137"/>
            <a:ext cx="421739" cy="5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09" y="489816"/>
            <a:ext cx="554783" cy="4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87734</TotalTime>
  <Words>29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9347</cp:revision>
  <dcterms:created xsi:type="dcterms:W3CDTF">2006-08-16T00:00:00Z</dcterms:created>
  <dcterms:modified xsi:type="dcterms:W3CDTF">2020-01-14T05:05:46Z</dcterms:modified>
</cp:coreProperties>
</file>