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EnumSe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27801"/>
            <a:ext cx="762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EnumSet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2" y="2590800"/>
            <a:ext cx="4905375" cy="19526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ounded Rectangular Callout 7"/>
          <p:cNvSpPr/>
          <p:nvPr/>
        </p:nvSpPr>
        <p:spPr>
          <a:xfrm>
            <a:off x="298450" y="465138"/>
            <a:ext cx="8607425" cy="1897062"/>
          </a:xfrm>
          <a:prstGeom prst="wedgeRoundRectCallout">
            <a:avLst>
              <a:gd name="adj1" fmla="val -14439"/>
              <a:gd name="adj2" fmla="val 6958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smtClean="0"/>
              <a:t>The</a:t>
            </a:r>
            <a:r>
              <a:rPr lang="en-US" sz="1200" dirty="0"/>
              <a:t> </a:t>
            </a:r>
            <a:r>
              <a:rPr lang="en-US" sz="1200" dirty="0">
                <a:solidFill>
                  <a:srgbClr val="FF0000"/>
                </a:solidFill>
              </a:rPr>
              <a:t>java.util.EnumSet </a:t>
            </a:r>
            <a:r>
              <a:rPr lang="en-US" sz="1200" dirty="0"/>
              <a:t>class is a specialized Set implementation for use with enum </a:t>
            </a:r>
            <a:r>
              <a:rPr lang="en-US" sz="1200" dirty="0" smtClean="0"/>
              <a:t>type.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All of the elements in an enum set must come from a single enum type that is specified, explicitly or implicitly, when the set is created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Enum sets are represented internally as bit vectors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EnumSet is not synchronized. If multiple threads access an enum set concurrently, and at least one of the threads modifies the set, it should be synchronized externally.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27801"/>
            <a:ext cx="762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EnumSet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191435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docs.oracle.com/javase/8/docs/api/index.html?java/util/EnumSet.html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0170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80331</TotalTime>
  <Words>8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8421</cp:revision>
  <dcterms:created xsi:type="dcterms:W3CDTF">2006-08-16T00:00:00Z</dcterms:created>
  <dcterms:modified xsi:type="dcterms:W3CDTF">2019-07-10T04:14:32Z</dcterms:modified>
</cp:coreProperties>
</file>