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4" r:id="rId2"/>
    <p:sldId id="465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412" y="3429000"/>
            <a:ext cx="4505325" cy="6286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200" y="35738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Common application properties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41350" y="831301"/>
            <a:ext cx="7848600" cy="1838747"/>
          </a:xfrm>
          <a:prstGeom prst="wedgeRoundRectCallout">
            <a:avLst>
              <a:gd name="adj1" fmla="val 7617"/>
              <a:gd name="adj2" fmla="val 9426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Various properties can be specified inside your </a:t>
            </a:r>
            <a:r>
              <a:rPr lang="en-US" sz="1200" b="1" dirty="0" err="1"/>
              <a:t>application.properties</a:t>
            </a:r>
            <a:r>
              <a:rPr lang="en-US" sz="1200" dirty="0"/>
              <a:t> file, inside your </a:t>
            </a:r>
            <a:r>
              <a:rPr lang="en-US" sz="1200" b="1" dirty="0" err="1"/>
              <a:t>application.yml</a:t>
            </a:r>
            <a:r>
              <a:rPr lang="en-US" sz="1200" b="1" dirty="0"/>
              <a:t> file</a:t>
            </a:r>
            <a:r>
              <a:rPr lang="en-US" sz="1200" dirty="0"/>
              <a:t>, or as command line switches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Properties </a:t>
            </a:r>
            <a:r>
              <a:rPr lang="en-US" sz="1200" dirty="0"/>
              <a:t>files are used to keep ‘N’ number of properties in a single file to run the application in a different environment. In Spring Boot, properties are kept in the </a:t>
            </a:r>
            <a:r>
              <a:rPr lang="en-US" sz="1200" b="1" dirty="0" err="1"/>
              <a:t>application.properties</a:t>
            </a:r>
            <a:r>
              <a:rPr lang="en-US" sz="1200" dirty="0"/>
              <a:t> file under the </a:t>
            </a:r>
            <a:r>
              <a:rPr lang="en-US" sz="1200" dirty="0" err="1"/>
              <a:t>classpath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err="1"/>
              <a:t>application.properties</a:t>
            </a:r>
            <a:r>
              <a:rPr lang="en-US" sz="1200" dirty="0"/>
              <a:t> file is located in the </a:t>
            </a:r>
            <a:r>
              <a:rPr lang="en-US" sz="1200" b="1" dirty="0" err="1" smtClean="0"/>
              <a:t>src</a:t>
            </a:r>
            <a:r>
              <a:rPr lang="en-US" sz="1200" b="1" dirty="0" smtClean="0"/>
              <a:t>/main/resources </a:t>
            </a:r>
            <a:r>
              <a:rPr lang="en-US" sz="1200" dirty="0" smtClean="0"/>
              <a:t>directory</a:t>
            </a:r>
            <a:r>
              <a:rPr lang="en-US" sz="1200" dirty="0"/>
              <a:t>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10000" y="3041234"/>
            <a:ext cx="582104" cy="335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052935"/>
            <a:ext cx="68580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https://docs.spring.io/spring-boot/docs/current/reference/html/common-application-properties.html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5200" y="35738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Common application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287676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87647</TotalTime>
  <Words>32</Words>
  <Application>Microsoft Office PowerPoint</Application>
  <PresentationFormat>Custom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9377</cp:revision>
  <dcterms:created xsi:type="dcterms:W3CDTF">2006-08-16T00:00:00Z</dcterms:created>
  <dcterms:modified xsi:type="dcterms:W3CDTF">2019-05-15T04:07:50Z</dcterms:modified>
</cp:coreProperties>
</file>