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2" r:id="rId2"/>
    <p:sldId id="471" r:id="rId3"/>
    <p:sldId id="472" r:id="rId4"/>
    <p:sldId id="473" r:id="rId5"/>
    <p:sldId id="47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3853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What are Web Services? Architecture, Types, Example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3853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What are Web Services? Architecture, Types, Example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3853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What are Web Services? Architecture, Types, Example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3853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What are Web Services? Architecture, Types, Example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https://www.udemy.com/course/introduction-to-apis-rest-api-graphql-soap-web-services-grpc/learn/lecture/18670210#overview</a:t>
            </a:r>
          </a:p>
        </p:txBody>
      </p:sp>
    </p:spTree>
    <p:extLst>
      <p:ext uri="{BB962C8B-B14F-4D97-AF65-F5344CB8AC3E}">
        <p14:creationId xmlns:p14="http://schemas.microsoft.com/office/powerpoint/2010/main" val="33623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83432</TotalTime>
  <Words>51</Words>
  <Application>Microsoft Office PowerPoint</Application>
  <PresentationFormat>Custom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9251</cp:revision>
  <dcterms:created xsi:type="dcterms:W3CDTF">2006-08-16T00:00:00Z</dcterms:created>
  <dcterms:modified xsi:type="dcterms:W3CDTF">2020-06-15T13:24:32Z</dcterms:modified>
</cp:coreProperties>
</file>