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7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7" y="914995"/>
            <a:ext cx="5715003" cy="2086266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84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Spring boot [Controller </a:t>
            </a:r>
            <a:r>
              <a:rPr lang="en-US" sz="1200" dirty="0" smtClean="0">
                <a:sym typeface="Wingdings" pitchFamily="2" charset="2"/>
              </a:rPr>
              <a:t>--  Service -- Repository</a:t>
            </a:r>
            <a:r>
              <a:rPr lang="en-US" sz="1200" dirty="0" smtClean="0"/>
              <a:t>] – Get All Employees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582738" y="19700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1984375" y="3273274"/>
            <a:ext cx="2130425" cy="307848"/>
          </a:xfrm>
          <a:prstGeom prst="wedgeRectCallout">
            <a:avLst>
              <a:gd name="adj1" fmla="val 30971"/>
              <a:gd name="adj2" fmla="val -2350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EmployeeServiceController.java</a:t>
            </a:r>
            <a:endParaRPr lang="en-US" sz="1200" dirty="0"/>
          </a:p>
        </p:txBody>
      </p:sp>
      <p:sp>
        <p:nvSpPr>
          <p:cNvPr id="11" name="Rectangular Callout 10"/>
          <p:cNvSpPr/>
          <p:nvPr/>
        </p:nvSpPr>
        <p:spPr>
          <a:xfrm>
            <a:off x="4343400" y="3273274"/>
            <a:ext cx="1866900" cy="307848"/>
          </a:xfrm>
          <a:prstGeom prst="wedgeRectCallout">
            <a:avLst>
              <a:gd name="adj1" fmla="val -10198"/>
              <a:gd name="adj2" fmla="val -23484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EmployeeServiceImpl.java</a:t>
            </a:r>
            <a:endParaRPr lang="en-US" sz="1200" dirty="0"/>
          </a:p>
        </p:txBody>
      </p:sp>
      <p:sp>
        <p:nvSpPr>
          <p:cNvPr id="12" name="Rectangular Callout 11"/>
          <p:cNvSpPr/>
          <p:nvPr/>
        </p:nvSpPr>
        <p:spPr>
          <a:xfrm>
            <a:off x="6324600" y="3271750"/>
            <a:ext cx="1866900" cy="307848"/>
          </a:xfrm>
          <a:prstGeom prst="wedgeRectCallout">
            <a:avLst>
              <a:gd name="adj1" fmla="val -27397"/>
              <a:gd name="adj2" fmla="val -20084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EmployeeRepository.java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984375" y="3762442"/>
            <a:ext cx="121668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@</a:t>
            </a:r>
            <a:r>
              <a:rPr lang="en-US" sz="1200" dirty="0" err="1"/>
              <a:t>RestController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43400" y="3762442"/>
            <a:ext cx="77117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@Service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24600" y="3776342"/>
            <a:ext cx="99238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@Repository</a:t>
            </a:r>
          </a:p>
        </p:txBody>
      </p:sp>
      <p:cxnSp>
        <p:nvCxnSpPr>
          <p:cNvPr id="13" name="Straight Arrow Connector 12"/>
          <p:cNvCxnSpPr>
            <a:stCxn id="8" idx="2"/>
          </p:cNvCxnSpPr>
          <p:nvPr/>
        </p:nvCxnSpPr>
        <p:spPr>
          <a:xfrm>
            <a:off x="3049588" y="3581122"/>
            <a:ext cx="0" cy="18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737497" y="3592105"/>
            <a:ext cx="1" cy="18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705600" y="3601532"/>
            <a:ext cx="1" cy="18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5128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0246" y="1231513"/>
            <a:ext cx="114505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Postman client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1639287"/>
            <a:ext cx="1802005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Get All Employees Request</a:t>
            </a:r>
            <a:endParaRPr lang="en-US" sz="11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85837" y="1970087"/>
            <a:ext cx="24431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67200" y="1958128"/>
            <a:ext cx="533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562600" y="1970087"/>
            <a:ext cx="533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51157" y="1954106"/>
            <a:ext cx="609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29336" y="2060188"/>
            <a:ext cx="1802005" cy="2616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Get All Employees </a:t>
            </a:r>
            <a:r>
              <a:rPr lang="en-US" sz="1100" dirty="0" smtClean="0"/>
              <a:t>Response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1376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465138"/>
            <a:ext cx="8915400" cy="44878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384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Spring boot [Controller </a:t>
            </a:r>
            <a:r>
              <a:rPr lang="en-US" sz="1200" dirty="0" smtClean="0">
                <a:sym typeface="Wingdings" pitchFamily="2" charset="2"/>
              </a:rPr>
              <a:t>--  Service -- Repository</a:t>
            </a:r>
            <a:r>
              <a:rPr lang="en-US" sz="1200" dirty="0" smtClean="0"/>
              <a:t>] – Get All Employees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209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87825</TotalTime>
  <Words>47</Words>
  <Application>Microsoft Office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9476</cp:revision>
  <dcterms:created xsi:type="dcterms:W3CDTF">2006-08-16T00:00:00Z</dcterms:created>
  <dcterms:modified xsi:type="dcterms:W3CDTF">2020-01-21T05:32:47Z</dcterms:modified>
</cp:coreProperties>
</file>