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6" r:id="rId2"/>
    <p:sldId id="44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5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7999" y="35739"/>
            <a:ext cx="2819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AnnotationSessionFactoryBean in Spring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3831" y="446088"/>
            <a:ext cx="8724900" cy="1600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AnnotationSessionFactoryBean class belongs to the package org.springframework.orm.hibernate3.annotation. 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AnnotationSessionFactoryBean is used to create session factory if hibernate pojo are annotated. </a:t>
            </a:r>
            <a:r>
              <a:rPr lang="en-US" sz="1200" i="1" dirty="0">
                <a:solidFill>
                  <a:srgbClr val="FF0000"/>
                </a:solidFill>
              </a:rPr>
              <a:t>configLocation</a:t>
            </a:r>
            <a:r>
              <a:rPr lang="en-US" sz="1200" dirty="0"/>
              <a:t> is the property to which we assign hibernate.cfg.xml. This session factory is assigned to </a:t>
            </a:r>
            <a:r>
              <a:rPr lang="en-US" sz="1200" dirty="0" smtClean="0"/>
              <a:t>hibernate </a:t>
            </a:r>
            <a:r>
              <a:rPr lang="en-US" sz="1200" dirty="0"/>
              <a:t>template to do database transaction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the </a:t>
            </a:r>
            <a:r>
              <a:rPr lang="en-US" sz="1200" dirty="0" smtClean="0"/>
              <a:t>below code </a:t>
            </a:r>
            <a:r>
              <a:rPr lang="en-US" sz="1200" dirty="0"/>
              <a:t>we can see that bean </a:t>
            </a:r>
            <a:r>
              <a:rPr lang="en-US" sz="1200" i="1" dirty="0">
                <a:solidFill>
                  <a:srgbClr val="FF0000"/>
                </a:solidFill>
              </a:rPr>
              <a:t>sessionFactory</a:t>
            </a:r>
            <a:r>
              <a:rPr lang="en-US" sz="1200" dirty="0"/>
              <a:t> has been created with </a:t>
            </a:r>
            <a:r>
              <a:rPr lang="en-US" sz="1200" dirty="0">
                <a:solidFill>
                  <a:srgbClr val="FF0000"/>
                </a:solidFill>
              </a:rPr>
              <a:t>AnnotationSessionFactoryBean</a:t>
            </a:r>
            <a:r>
              <a:rPr lang="en-US" sz="1200" dirty="0"/>
              <a:t> class. </a:t>
            </a:r>
            <a:r>
              <a:rPr lang="en-US" sz="1200" i="1" dirty="0">
                <a:solidFill>
                  <a:srgbClr val="FF0000"/>
                </a:solidFill>
              </a:rPr>
              <a:t>sessionFactory</a:t>
            </a:r>
            <a:r>
              <a:rPr lang="en-US" sz="1200" dirty="0"/>
              <a:t> has been assigned to </a:t>
            </a:r>
            <a:r>
              <a:rPr lang="en-US" sz="1200" dirty="0">
                <a:solidFill>
                  <a:srgbClr val="FF0000"/>
                </a:solidFill>
              </a:rPr>
              <a:t>HibernateTemplate </a:t>
            </a:r>
            <a:r>
              <a:rPr lang="en-US" sz="1200" dirty="0"/>
              <a:t>and </a:t>
            </a:r>
            <a:r>
              <a:rPr lang="en-US" sz="1200" dirty="0">
                <a:solidFill>
                  <a:srgbClr val="FF0000"/>
                </a:solidFill>
              </a:rPr>
              <a:t>hibernateTemplate bean</a:t>
            </a:r>
            <a:r>
              <a:rPr lang="en-US" sz="1200" dirty="0"/>
              <a:t> has been assigned to </a:t>
            </a:r>
            <a:r>
              <a:rPr lang="en-US" sz="1200" i="1" dirty="0" smtClean="0"/>
              <a:t>employeeDAO </a:t>
            </a:r>
            <a:r>
              <a:rPr lang="en-US" sz="1200" dirty="0" smtClean="0"/>
              <a:t>bean</a:t>
            </a:r>
            <a:r>
              <a:rPr lang="en-US" sz="1200" dirty="0"/>
              <a:t>. Now inside </a:t>
            </a:r>
            <a:r>
              <a:rPr lang="en-US" sz="1200" i="1" dirty="0" smtClean="0"/>
              <a:t>EmployeeDAOImpl </a:t>
            </a:r>
            <a:r>
              <a:rPr lang="en-US" sz="1200" dirty="0" smtClean="0"/>
              <a:t>we </a:t>
            </a:r>
            <a:r>
              <a:rPr lang="en-US" sz="1200" dirty="0"/>
              <a:t>do database transaction.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" y="2209800"/>
            <a:ext cx="5592762" cy="275126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14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609600"/>
            <a:ext cx="6450013" cy="27336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765175" y="3827526"/>
            <a:ext cx="5635625" cy="612648"/>
          </a:xfrm>
          <a:prstGeom prst="wedgeRoundRectCallout">
            <a:avLst>
              <a:gd name="adj1" fmla="val 1281"/>
              <a:gd name="adj2" fmla="val -13495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hibernate.cfg.xml is an XML which consists all the database configuration. Database name, POJO mapping, username, password and other database configurations has been declared in hibernate.cfg.xml. 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7999" y="35739"/>
            <a:ext cx="2819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AnnotationSessionFactoryBean in Spring</a:t>
            </a:r>
          </a:p>
        </p:txBody>
      </p:sp>
    </p:spTree>
    <p:extLst>
      <p:ext uri="{BB962C8B-B14F-4D97-AF65-F5344CB8AC3E}">
        <p14:creationId xmlns:p14="http://schemas.microsoft.com/office/powerpoint/2010/main" val="27915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82827</TotalTime>
  <Words>46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9127</cp:revision>
  <dcterms:created xsi:type="dcterms:W3CDTF">2006-08-16T00:00:00Z</dcterms:created>
  <dcterms:modified xsi:type="dcterms:W3CDTF">2019-03-20T05:11:29Z</dcterms:modified>
</cp:coreProperties>
</file>