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6" r:id="rId2"/>
    <p:sldId id="44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HibernateTransactionManager in Spring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395537"/>
            <a:ext cx="72977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824287"/>
            <a:ext cx="629761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0501" y="533400"/>
            <a:ext cx="87249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HibernateTransactionManager handles </a:t>
            </a:r>
            <a:r>
              <a:rPr lang="en-US" sz="1200" dirty="0" smtClean="0"/>
              <a:t>the transactions </a:t>
            </a:r>
            <a:r>
              <a:rPr lang="en-US" sz="1200" dirty="0"/>
              <a:t>in Spring.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HibernateTransactionManager </a:t>
            </a:r>
            <a:r>
              <a:rPr lang="en-US" sz="1200" dirty="0"/>
              <a:t>belongs to the package org.springframework.orm.hibernate3.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application that uses single hibernate session factory for database transaction, has good choice to use HibernateTransactionManager. HibernateTransactionManager can work with plain JDBC too.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HibernateTransactionManager </a:t>
            </a:r>
            <a:r>
              <a:rPr lang="en-US" sz="1200" dirty="0"/>
              <a:t>allows bulk update and bulk insert and ensures data integrity. 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09600"/>
            <a:ext cx="6450013" cy="2733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765175" y="3827526"/>
            <a:ext cx="5635625" cy="612648"/>
          </a:xfrm>
          <a:prstGeom prst="wedgeRoundRectCallout">
            <a:avLst>
              <a:gd name="adj1" fmla="val 1281"/>
              <a:gd name="adj2" fmla="val -1349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hibernate.cfg.xml is an XML which consists all the database configuration. Database name, POJO mapping, username, password and other database configurations has been declared in hibernate.cfg.xml.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399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HibernateTransactionManager in Spring</a:t>
            </a:r>
          </a:p>
        </p:txBody>
      </p:sp>
    </p:spTree>
    <p:extLst>
      <p:ext uri="{BB962C8B-B14F-4D97-AF65-F5344CB8AC3E}">
        <p14:creationId xmlns:p14="http://schemas.microsoft.com/office/powerpoint/2010/main" val="402879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82833</TotalTime>
  <Words>91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9127</cp:revision>
  <dcterms:created xsi:type="dcterms:W3CDTF">2006-08-16T00:00:00Z</dcterms:created>
  <dcterms:modified xsi:type="dcterms:W3CDTF">2019-03-20T04:47:46Z</dcterms:modified>
</cp:coreProperties>
</file>