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46" r:id="rId2"/>
    <p:sldId id="450" r:id="rId3"/>
    <p:sldId id="451" r:id="rId4"/>
    <p:sldId id="454" r:id="rId5"/>
    <p:sldId id="452" r:id="rId6"/>
    <p:sldId id="453" r:id="rId7"/>
    <p:sldId id="455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4625"/>
            <a:ext cx="655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 smtClean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10399"/>
            <a:ext cx="48387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11828" y="519499"/>
            <a:ext cx="18722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Schema in database</a:t>
            </a:r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800"/>
            <a:ext cx="4733925" cy="1524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977913" cy="36957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5057775" y="711975"/>
            <a:ext cx="23344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Domain Entity Class(POJO)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25" y="725875"/>
            <a:ext cx="10606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 smtClean="0"/>
              <a:t>Properties </a:t>
            </a:r>
            <a:r>
              <a:rPr lang="en-US" sz="1200" dirty="0"/>
              <a:t>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24625"/>
            <a:ext cx="655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 smtClean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" y="465138"/>
            <a:ext cx="4358481" cy="45372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281214"/>
            <a:ext cx="4371975" cy="2905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4689475" y="486163"/>
            <a:ext cx="147726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Hibernate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24625"/>
            <a:ext cx="655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 smtClean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010025" cy="1628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352800" y="914400"/>
            <a:ext cx="12464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Spring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4625"/>
            <a:ext cx="655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 smtClean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3049"/>
            <a:ext cx="2614612" cy="28062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138"/>
            <a:ext cx="3048000" cy="2381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314457"/>
            <a:ext cx="3162300" cy="37147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8" name="Elbow Connector 7"/>
          <p:cNvCxnSpPr>
            <a:stCxn id="5124" idx="0"/>
          </p:cNvCxnSpPr>
          <p:nvPr/>
        </p:nvCxnSpPr>
        <p:spPr>
          <a:xfrm rot="16200000" flipV="1">
            <a:off x="3390103" y="218285"/>
            <a:ext cx="476257" cy="1716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124" idx="0"/>
          </p:cNvCxnSpPr>
          <p:nvPr/>
        </p:nvCxnSpPr>
        <p:spPr>
          <a:xfrm rot="5400000" flipH="1" flipV="1">
            <a:off x="5038722" y="285754"/>
            <a:ext cx="476257" cy="1581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30088" y="418383"/>
            <a:ext cx="11442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DAO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1600" y="24625"/>
            <a:ext cx="655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 smtClean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33400"/>
            <a:ext cx="3467100" cy="2428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49"/>
            <a:ext cx="3448050" cy="43100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Elbow Connector 5"/>
          <p:cNvCxnSpPr>
            <a:endCxn id="6146" idx="2"/>
          </p:cNvCxnSpPr>
          <p:nvPr/>
        </p:nvCxnSpPr>
        <p:spPr>
          <a:xfrm rot="10800000">
            <a:off x="2193926" y="2962276"/>
            <a:ext cx="3140075" cy="1381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8600" y="418383"/>
            <a:ext cx="13116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Service Layer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24625"/>
            <a:ext cx="655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 smtClean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9413"/>
            <a:ext cx="4682331" cy="437805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600"/>
            <a:ext cx="3923051" cy="35671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953000" y="451922"/>
            <a:ext cx="263527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Main to run as Java Application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24625"/>
            <a:ext cx="655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 smtClean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82992</TotalTime>
  <Words>154</Words>
  <Application>Microsoft Office PowerPoint</Application>
  <PresentationFormat>Custom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9171</cp:revision>
  <dcterms:created xsi:type="dcterms:W3CDTF">2006-08-16T00:00:00Z</dcterms:created>
  <dcterms:modified xsi:type="dcterms:W3CDTF">2019-03-22T03:35:36Z</dcterms:modified>
</cp:coreProperties>
</file>