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"/>
  </p:notesMasterIdLst>
  <p:sldIdLst>
    <p:sldId id="446" r:id="rId2"/>
    <p:sldId id="450" r:id="rId3"/>
    <p:sldId id="451" r:id="rId4"/>
    <p:sldId id="452" r:id="rId5"/>
    <p:sldId id="453" r:id="rId6"/>
    <p:sldId id="455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35739"/>
            <a:ext cx="571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</a:t>
            </a:r>
            <a:r>
              <a:rPr lang="en-US" sz="1200" dirty="0"/>
              <a:t>MySQL 8.0.14 + </a:t>
            </a:r>
            <a:r>
              <a:rPr lang="en-US" sz="1200" dirty="0"/>
              <a:t>Maven Integration example (</a:t>
            </a:r>
            <a:r>
              <a:rPr lang="en-US" sz="1200" dirty="0" smtClean="0"/>
              <a:t>XML Configuration)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066800"/>
            <a:ext cx="483870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47800" y="775900"/>
            <a:ext cx="187224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Create Schema in database</a:t>
            </a:r>
          </a:p>
        </p:txBody>
      </p:sp>
    </p:spTree>
    <p:extLst>
      <p:ext uri="{BB962C8B-B14F-4D97-AF65-F5344CB8AC3E}">
        <p14:creationId xmlns:p14="http://schemas.microsoft.com/office/powerpoint/2010/main" val="342146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066800"/>
            <a:ext cx="4733925" cy="1524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66800"/>
            <a:ext cx="3977913" cy="36957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5" name="Rectangle 4"/>
          <p:cNvSpPr/>
          <p:nvPr/>
        </p:nvSpPr>
        <p:spPr>
          <a:xfrm>
            <a:off x="5057775" y="711975"/>
            <a:ext cx="233442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Create Domain Entity Class(POJO)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6525" y="725875"/>
            <a:ext cx="106061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 smtClean="0"/>
              <a:t>Properties </a:t>
            </a:r>
            <a:r>
              <a:rPr lang="en-US" sz="1200" dirty="0"/>
              <a:t>file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09800" y="35739"/>
            <a:ext cx="571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</a:t>
            </a:r>
            <a:r>
              <a:rPr lang="en-US" sz="1200" dirty="0"/>
              <a:t>MySQL 8.0.14 + </a:t>
            </a:r>
            <a:r>
              <a:rPr lang="en-US" sz="1200" dirty="0"/>
              <a:t>Maven Integration example (</a:t>
            </a:r>
            <a:r>
              <a:rPr lang="en-US" sz="1200" dirty="0" smtClean="0"/>
              <a:t>XML Configuration)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599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5575" y="347663"/>
            <a:ext cx="147726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Configure Hibernate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763162"/>
            <a:ext cx="563562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514600"/>
            <a:ext cx="4997450" cy="2460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2209800" y="35739"/>
            <a:ext cx="571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</a:t>
            </a:r>
            <a:r>
              <a:rPr lang="en-US" sz="1200" dirty="0"/>
              <a:t>MySQL 8.0.14 + </a:t>
            </a:r>
            <a:r>
              <a:rPr lang="en-US" sz="1200" dirty="0"/>
              <a:t>Maven Integration example (</a:t>
            </a:r>
            <a:r>
              <a:rPr lang="en-US" sz="1200" dirty="0" smtClean="0"/>
              <a:t>XML Configuration)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599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03049"/>
            <a:ext cx="2614612" cy="280629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5138"/>
            <a:ext cx="3048000" cy="23812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314457"/>
            <a:ext cx="3162300" cy="371474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8" name="Elbow Connector 7"/>
          <p:cNvCxnSpPr>
            <a:stCxn id="5124" idx="0"/>
          </p:cNvCxnSpPr>
          <p:nvPr/>
        </p:nvCxnSpPr>
        <p:spPr>
          <a:xfrm rot="16200000" flipV="1">
            <a:off x="3390103" y="218285"/>
            <a:ext cx="476257" cy="1716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124" idx="0"/>
          </p:cNvCxnSpPr>
          <p:nvPr/>
        </p:nvCxnSpPr>
        <p:spPr>
          <a:xfrm rot="5400000" flipH="1" flipV="1">
            <a:off x="5038722" y="285754"/>
            <a:ext cx="476257" cy="15811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30088" y="418383"/>
            <a:ext cx="114428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Add DAO Layer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09800" y="35739"/>
            <a:ext cx="571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</a:t>
            </a:r>
            <a:r>
              <a:rPr lang="en-US" sz="1200" dirty="0"/>
              <a:t>MySQL 8.0.14 + </a:t>
            </a:r>
            <a:r>
              <a:rPr lang="en-US" sz="1200" dirty="0"/>
              <a:t>Maven Integration example (</a:t>
            </a:r>
            <a:r>
              <a:rPr lang="en-US" sz="1200" dirty="0" smtClean="0"/>
              <a:t>XML Configuration)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599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533400"/>
            <a:ext cx="3467100" cy="24288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66749"/>
            <a:ext cx="3448050" cy="431006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6" name="Elbow Connector 5"/>
          <p:cNvCxnSpPr>
            <a:endCxn id="6146" idx="2"/>
          </p:cNvCxnSpPr>
          <p:nvPr/>
        </p:nvCxnSpPr>
        <p:spPr>
          <a:xfrm rot="10800000">
            <a:off x="2193926" y="2962276"/>
            <a:ext cx="3140075" cy="13811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38600" y="418383"/>
            <a:ext cx="131164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Add Service Layer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09800" y="35739"/>
            <a:ext cx="571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</a:t>
            </a:r>
            <a:r>
              <a:rPr lang="en-US" sz="1200" dirty="0"/>
              <a:t>MySQL 8.0.14 + </a:t>
            </a:r>
            <a:r>
              <a:rPr lang="en-US" sz="1200" dirty="0"/>
              <a:t>Maven Integration example (</a:t>
            </a:r>
            <a:r>
              <a:rPr lang="en-US" sz="1200" dirty="0" smtClean="0"/>
              <a:t>XML Configuration)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599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950" y="1219200"/>
            <a:ext cx="3923051" cy="35671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4953000" y="451922"/>
            <a:ext cx="263527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Create Main to run as Java Application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381000"/>
            <a:ext cx="4576762" cy="4568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2209800" y="35739"/>
            <a:ext cx="571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</a:t>
            </a:r>
            <a:r>
              <a:rPr lang="en-US" sz="1200" dirty="0"/>
              <a:t>MySQL 8.0.14 + </a:t>
            </a:r>
            <a:r>
              <a:rPr lang="en-US" sz="1200" dirty="0"/>
              <a:t>Maven Integration example (</a:t>
            </a:r>
            <a:r>
              <a:rPr lang="en-US" sz="1200" dirty="0" smtClean="0"/>
              <a:t>XML Configuration)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1350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82896</TotalTime>
  <Words>128</Words>
  <Application>Microsoft Office PowerPoint</Application>
  <PresentationFormat>Custom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9169</cp:revision>
  <dcterms:created xsi:type="dcterms:W3CDTF">2006-08-16T00:00:00Z</dcterms:created>
  <dcterms:modified xsi:type="dcterms:W3CDTF">2019-03-24T03:30:43Z</dcterms:modified>
</cp:coreProperties>
</file>