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46" r:id="rId2"/>
    <p:sldId id="444" r:id="rId3"/>
    <p:sldId id="445" r:id="rId4"/>
    <p:sldId id="447" r:id="rId5"/>
    <p:sldId id="450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000"/>
    </mc:Choice>
    <mc:Fallback>
      <p:transition advTm="8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000"/>
    </mc:Choice>
    <mc:Fallback>
      <p:transition advTm="8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000"/>
    </mc:Choice>
    <mc:Fallback>
      <p:transition advTm="8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000"/>
    </mc:Choice>
    <mc:Fallback>
      <p:transition advTm="8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000"/>
    </mc:Choice>
    <mc:Fallback>
      <p:transition advTm="8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000"/>
    </mc:Choice>
    <mc:Fallback>
      <p:transition advTm="8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000"/>
    </mc:Choice>
    <mc:Fallback>
      <p:transition advTm="8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000"/>
    </mc:Choice>
    <mc:Fallback>
      <p:transition advTm="8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000"/>
    </mc:Choice>
    <mc:Fallback>
      <p:transition advTm="8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000"/>
    </mc:Choice>
    <mc:Fallback>
      <p:transition advTm="8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000"/>
    </mc:Choice>
    <mc:Fallback>
      <p:transition advTm="8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 advTm="8000"/>
    </mc:Choice>
    <mc:Fallback>
      <p:transition advTm="8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399" y="35739"/>
            <a:ext cx="2514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Hibernate Integration Example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99" y="690491"/>
            <a:ext cx="4514850" cy="431965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Flowchart: Alternate Process 4"/>
          <p:cNvSpPr/>
          <p:nvPr/>
        </p:nvSpPr>
        <p:spPr>
          <a:xfrm>
            <a:off x="155575" y="3581400"/>
            <a:ext cx="3638550" cy="685800"/>
          </a:xfrm>
          <a:prstGeom prst="flowChartAlternate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W</a:t>
            </a:r>
            <a:r>
              <a:rPr lang="en-US" sz="1100" dirty="0" smtClean="0"/>
              <a:t>e </a:t>
            </a:r>
            <a:r>
              <a:rPr lang="en-US" sz="1100" dirty="0"/>
              <a:t>learn how to integrate spring with hibernate. Spring is a J2EE framework and Hibernate is a ORM that is Object Relation Mapping Tool.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" y="690491"/>
            <a:ext cx="4324954" cy="1733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000"/>
    </mc:Choice>
    <mc:Fallback>
      <p:transition advTm="8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399" y="35739"/>
            <a:ext cx="2514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Hibernate Integration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685800"/>
            <a:ext cx="3867150" cy="20383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62000"/>
            <a:ext cx="4338637" cy="410372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000"/>
    </mc:Choice>
    <mc:Fallback>
      <p:transition advTm="8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399" y="35739"/>
            <a:ext cx="2514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Hibernate Integration Example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609600"/>
            <a:ext cx="6450013" cy="2733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765175" y="3827526"/>
            <a:ext cx="5635625" cy="612648"/>
          </a:xfrm>
          <a:prstGeom prst="wedgeRoundRectCallout">
            <a:avLst>
              <a:gd name="adj1" fmla="val 1281"/>
              <a:gd name="adj2" fmla="val -13495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hibernate.cfg.xml is an XML which consists all the database configuration. Database name, POJO mapping, username, password and other database configurations has been declared in hibernate.cfg.xml. </a:t>
            </a:r>
          </a:p>
        </p:txBody>
      </p:sp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000"/>
    </mc:Choice>
    <mc:Fallback>
      <p:transition advTm="8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399" y="35739"/>
            <a:ext cx="2514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Hibernate Integration 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9600"/>
            <a:ext cx="5945187" cy="350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90564"/>
            <a:ext cx="47529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000"/>
    </mc:Choice>
    <mc:Fallback>
      <p:transition advTm="8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399" y="35739"/>
            <a:ext cx="2514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Hibernate Integration Example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268286" y="1524000"/>
            <a:ext cx="8647114" cy="1676400"/>
          </a:xfrm>
          <a:prstGeom prst="flowChartAlternate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application.xml contains all the declaration of DAOs and other transactional configurations. For injecting HibernateTemplate to DAO classes, a bean of org.springframework.orm.hibernate3.HibernateTemplate has been created.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For the data integrity, we have used AOP, that will rollback the entry if any failure in transaction happens. The bean of org.springframework.orm.hibernate3.HibernateTransactionManager is playing the role of transactionManager and org.springframework.orm.hibernate3.annotation.AnnotationSessionFactoryBean is creating sessionFactory. To create sessionFactory, we are injecting hibernate.cfg.xml. sessionFactory is being injected to create transactionManager.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379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000"/>
    </mc:Choice>
    <mc:Fallback>
      <p:transition advTm="8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82856</TotalTime>
  <Words>163</Words>
  <Application>Microsoft Office PowerPoint</Application>
  <PresentationFormat>Custom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9121</cp:revision>
  <dcterms:created xsi:type="dcterms:W3CDTF">2006-08-16T00:00:00Z</dcterms:created>
  <dcterms:modified xsi:type="dcterms:W3CDTF">2019-03-17T12:21:08Z</dcterms:modified>
</cp:coreProperties>
</file>