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8" y="1016552"/>
            <a:ext cx="5187950" cy="385339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Configure </a:t>
            </a:r>
            <a:r>
              <a:rPr lang="en-US" sz="1200" dirty="0" smtClean="0"/>
              <a:t>Logback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181600" y="609601"/>
            <a:ext cx="3758905" cy="1229412"/>
          </a:xfrm>
          <a:prstGeom prst="wedgeRoundRectCallout">
            <a:avLst>
              <a:gd name="adj1" fmla="val -59974"/>
              <a:gd name="adj2" fmla="val 4667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configure the </a:t>
            </a:r>
            <a:r>
              <a:rPr lang="en-US" sz="1200" dirty="0" smtClean="0"/>
              <a:t>Console and file </a:t>
            </a:r>
            <a:r>
              <a:rPr lang="en-US" sz="1200" dirty="0" err="1"/>
              <a:t>appender</a:t>
            </a:r>
            <a:r>
              <a:rPr lang="en-US" sz="1200" dirty="0"/>
              <a:t> in Logback.xml </a:t>
            </a:r>
            <a:r>
              <a:rPr lang="en-US" sz="1200" dirty="0" smtClean="0"/>
              <a:t>file.</a:t>
            </a:r>
            <a:r>
              <a:rPr lang="en-US" sz="1200" dirty="0"/>
              <a:t> Note that you need to specify the Log file path insider the file </a:t>
            </a:r>
            <a:r>
              <a:rPr lang="en-US" sz="1200" dirty="0" err="1"/>
              <a:t>appender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also define the set of supported log patterns inside the console or file log </a:t>
            </a:r>
            <a:r>
              <a:rPr lang="en-US" sz="1200" dirty="0" err="1"/>
              <a:t>appender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87647</TotalTime>
  <Words>50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9430</cp:revision>
  <dcterms:created xsi:type="dcterms:W3CDTF">2006-08-16T00:00:00Z</dcterms:created>
  <dcterms:modified xsi:type="dcterms:W3CDTF">2019-02-25T10:54:18Z</dcterms:modified>
</cp:coreProperties>
</file>