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disable spring logo banner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24039"/>
            <a:ext cx="69459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By default, all spring boot applications will show up below spring logo banner in all spring boot applications.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3419475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14299" y="2895600"/>
            <a:ext cx="6880389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We can disable spring logo in various ways using </a:t>
            </a:r>
            <a:r>
              <a:rPr lang="en-US" sz="1200" dirty="0" smtClean="0">
                <a:solidFill>
                  <a:srgbClr val="FF0000"/>
                </a:solidFill>
              </a:rPr>
              <a:t>banner-mode</a:t>
            </a:r>
            <a:r>
              <a:rPr lang="en-US" sz="1200" dirty="0" smtClean="0"/>
              <a:t>,   </a:t>
            </a:r>
            <a:r>
              <a:rPr lang="en-US" sz="1200" dirty="0" smtClean="0">
                <a:solidFill>
                  <a:schemeClr val="tx1"/>
                </a:solidFill>
              </a:rPr>
              <a:t>banner-mode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comes </a:t>
            </a:r>
            <a:r>
              <a:rPr lang="en-US" sz="1200" dirty="0"/>
              <a:t>with there options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b="1" dirty="0"/>
              <a:t>CONSOLE</a:t>
            </a:r>
            <a:r>
              <a:rPr lang="en-US" sz="1200" dirty="0"/>
              <a:t>: Print the banner to System.out.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b="1" dirty="0"/>
              <a:t>LOG</a:t>
            </a:r>
            <a:r>
              <a:rPr lang="en-US" sz="1200" dirty="0"/>
              <a:t>: Print the banner to the log file.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b="1" dirty="0"/>
              <a:t>OFF</a:t>
            </a:r>
            <a:r>
              <a:rPr lang="en-US" sz="1200" dirty="0"/>
              <a:t>: Disable printing of the banner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191000"/>
            <a:ext cx="2466975" cy="495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87565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9365</cp:revision>
  <dcterms:created xsi:type="dcterms:W3CDTF">2006-08-16T00:00:00Z</dcterms:created>
  <dcterms:modified xsi:type="dcterms:W3CDTF">2019-08-07T04:35:32Z</dcterms:modified>
</cp:coreProperties>
</file>