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AUTO INCREMENT Field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5160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Auto-increment</a:t>
            </a:r>
            <a:r>
              <a:rPr lang="en-US" sz="1200" dirty="0"/>
              <a:t> allows a unique number to be generated automatically when a new record is inserted into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Often this is the </a:t>
            </a:r>
            <a:r>
              <a:rPr lang="en-US" sz="1200" dirty="0">
                <a:solidFill>
                  <a:srgbClr val="FF0000"/>
                </a:solidFill>
              </a:rPr>
              <a:t>primary key </a:t>
            </a:r>
            <a:r>
              <a:rPr lang="en-US" sz="1200" dirty="0"/>
              <a:t>field that we would like to be created automatically every time a new record is inserted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MySQL </a:t>
            </a:r>
            <a:r>
              <a:rPr lang="en-US" sz="1200" dirty="0"/>
              <a:t>uses the </a:t>
            </a:r>
            <a:r>
              <a:rPr lang="en-US" sz="1200" dirty="0">
                <a:solidFill>
                  <a:srgbClr val="FF0000"/>
                </a:solidFill>
              </a:rPr>
              <a:t>AUTO_INCREMENT</a:t>
            </a:r>
            <a:r>
              <a:rPr lang="en-US" sz="1200" dirty="0"/>
              <a:t> keyword to perform an auto-increment feature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By </a:t>
            </a:r>
            <a:r>
              <a:rPr lang="en-US" sz="1200" dirty="0"/>
              <a:t>default, the starting value for </a:t>
            </a:r>
            <a:r>
              <a:rPr lang="en-US" sz="1200" dirty="0">
                <a:solidFill>
                  <a:srgbClr val="FF0000"/>
                </a:solidFill>
              </a:rPr>
              <a:t>AUTO_INCREMENT is 1</a:t>
            </a:r>
            <a:r>
              <a:rPr lang="en-US" sz="1200" dirty="0"/>
              <a:t>, and it will increment by 1 for each new record.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600" y="2256322"/>
            <a:ext cx="457200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CREATE TABLE `employee` (</a:t>
            </a:r>
            <a:br>
              <a:rPr lang="en-US" sz="1200" dirty="0"/>
            </a:b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 `EMPLOYEE_ID` 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 unsigned NOT NULL AUTO_INCREMENT,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`EMPLOYEE_NAME` varchar(100) NOT NULL,</a:t>
            </a:r>
            <a:br>
              <a:rPr lang="en-US" sz="1200" dirty="0"/>
            </a:br>
            <a:r>
              <a:rPr lang="en-US" sz="1200" dirty="0"/>
              <a:t>  `AGE` </a:t>
            </a:r>
            <a:r>
              <a:rPr lang="en-US" sz="1200" dirty="0" err="1"/>
              <a:t>int</a:t>
            </a:r>
            <a:r>
              <a:rPr lang="en-US" sz="1200" dirty="0"/>
              <a:t> NOT NULL DEFAULT '1',</a:t>
            </a:r>
            <a:br>
              <a:rPr lang="en-US" sz="1200" dirty="0"/>
            </a:br>
            <a:r>
              <a:rPr lang="en-US" sz="1200" dirty="0"/>
              <a:t>  `SALARY` </a:t>
            </a:r>
            <a:r>
              <a:rPr lang="en-US" sz="1200" dirty="0" err="1"/>
              <a:t>int</a:t>
            </a:r>
            <a:r>
              <a:rPr lang="en-US" sz="1200" dirty="0"/>
              <a:t> DEFAULT NULL,</a:t>
            </a:r>
            <a:br>
              <a:rPr lang="en-US" sz="1200" dirty="0"/>
            </a:br>
            <a:r>
              <a:rPr lang="en-US" sz="1200" dirty="0"/>
              <a:t>  `CREATED_DATE` date DEFAULT NULL,</a:t>
            </a:r>
            <a:br>
              <a:rPr lang="en-US" sz="1200" dirty="0"/>
            </a:br>
            <a:r>
              <a:rPr lang="en-US" sz="1200" dirty="0"/>
              <a:t>  PRIMARY KEY (`EMPLOYEE_ID`)</a:t>
            </a:r>
            <a:br>
              <a:rPr lang="en-US" sz="1200" dirty="0"/>
            </a:br>
            <a:r>
              <a:rPr lang="en-US" sz="1200" dirty="0"/>
              <a:t>) ENGINE=</a:t>
            </a:r>
            <a:r>
              <a:rPr lang="en-US" sz="1200" dirty="0" err="1"/>
              <a:t>InnoDB</a:t>
            </a:r>
            <a:r>
              <a:rPr lang="en-US" sz="1200" dirty="0"/>
              <a:t> </a:t>
            </a:r>
            <a:r>
              <a:rPr lang="en-US" sz="1200" dirty="0" smtClean="0"/>
              <a:t>AUTO_INCREMENT=1</a:t>
            </a:r>
            <a:r>
              <a:rPr lang="en-US" sz="1200" dirty="0"/>
              <a:t> DEFAULT </a:t>
            </a:r>
            <a:r>
              <a:rPr lang="en-US" sz="1200" dirty="0" smtClean="0"/>
              <a:t>CHARSET=utf8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4101104"/>
            <a:ext cx="4572000" cy="6001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100" dirty="0"/>
              <a:t>INSERT INTO employee(</a:t>
            </a:r>
            <a:r>
              <a:rPr lang="en-US" sz="1100" dirty="0" err="1"/>
              <a:t>EMPLOYEE_NAME,Age</a:t>
            </a:r>
            <a:r>
              <a:rPr lang="en-US" sz="1100" dirty="0"/>
              <a:t>) VALUES ("Ram",20);</a:t>
            </a:r>
          </a:p>
          <a:p>
            <a:r>
              <a:rPr lang="en-US" sz="1100" dirty="0"/>
              <a:t>INSERT INTO employee(</a:t>
            </a:r>
            <a:r>
              <a:rPr lang="en-US" sz="1100" dirty="0" err="1"/>
              <a:t>EMPLOYEE_NAME,Age</a:t>
            </a:r>
            <a:r>
              <a:rPr lang="en-US" sz="1100" dirty="0"/>
              <a:t>) VALUES ("Dave",20);</a:t>
            </a:r>
          </a:p>
          <a:p>
            <a:r>
              <a:rPr lang="en-US" sz="1100" dirty="0"/>
              <a:t>INSERT INTO employee(</a:t>
            </a:r>
            <a:r>
              <a:rPr lang="en-US" sz="1100" dirty="0" err="1"/>
              <a:t>EMPLOYEE_NAME,Age</a:t>
            </a:r>
            <a:r>
              <a:rPr lang="en-US" sz="1100" dirty="0"/>
              <a:t>) VALUES ("Peter",20);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4088894"/>
            <a:ext cx="4038600" cy="5770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ALTER TABLE employee AUTO_INCREMENT=100</a:t>
            </a:r>
            <a:r>
              <a:rPr lang="en-US" sz="1050" dirty="0" smtClean="0"/>
              <a:t>;</a:t>
            </a:r>
            <a:endParaRPr lang="en-US" sz="1050" dirty="0"/>
          </a:p>
          <a:p>
            <a:r>
              <a:rPr lang="en-US" sz="1050" dirty="0"/>
              <a:t>INSERT INTO employee(</a:t>
            </a:r>
            <a:r>
              <a:rPr lang="en-US" sz="1050" dirty="0" err="1"/>
              <a:t>EMPLOYEE_NAME,Age</a:t>
            </a:r>
            <a:r>
              <a:rPr lang="en-US" sz="1050" dirty="0"/>
              <a:t>) VALUES ("Rohan",60);</a:t>
            </a:r>
          </a:p>
          <a:p>
            <a:r>
              <a:rPr lang="en-US" sz="1050" dirty="0"/>
              <a:t>INSERT INTO employee(</a:t>
            </a:r>
            <a:r>
              <a:rPr lang="en-US" sz="1050" dirty="0" err="1"/>
              <a:t>EMPLOYEE_NAME,Age</a:t>
            </a:r>
            <a:r>
              <a:rPr lang="en-US" sz="1050" dirty="0"/>
              <a:t>) VALUES ("Juli",34);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83981</TotalTime>
  <Words>133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9471</cp:revision>
  <dcterms:created xsi:type="dcterms:W3CDTF">2006-08-16T00:00:00Z</dcterms:created>
  <dcterms:modified xsi:type="dcterms:W3CDTF">2020-08-28T04:55:13Z</dcterms:modified>
</cp:coreProperties>
</file>