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7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218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CREATE INDEX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12874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</a:t>
            </a:r>
            <a:r>
              <a:rPr lang="en-US" sz="1050" dirty="0">
                <a:solidFill>
                  <a:srgbClr val="FF0000"/>
                </a:solidFill>
              </a:rPr>
              <a:t>CREATE INDEX</a:t>
            </a:r>
            <a:r>
              <a:rPr lang="en-US" sz="1050" dirty="0"/>
              <a:t> statement is used to create indexes in tables.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Indexes </a:t>
            </a:r>
            <a:r>
              <a:rPr lang="en-US" sz="1050" dirty="0"/>
              <a:t>are used to retrieve data from the database more quickly than otherwise. The users cannot see the indexes, they are just used to speed up searches/queries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Updating a table with indexes takes more time than updating a table without (because the indexes also need an update). So, only create indexes on columns that will be frequently searched against.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73956"/>
            <a:ext cx="6400800" cy="30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218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CREATE INDEX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4600" y="3200400"/>
            <a:ext cx="2017713" cy="12874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CREATE INDEX </a:t>
            </a:r>
            <a:r>
              <a:rPr lang="en-US" sz="1050" dirty="0" err="1"/>
              <a:t>idx_age</a:t>
            </a:r>
            <a:endParaRPr lang="en-US" sz="1050" dirty="0"/>
          </a:p>
          <a:p>
            <a:r>
              <a:rPr lang="en-US" sz="1050" dirty="0"/>
              <a:t>ON employee (AGE);</a:t>
            </a:r>
          </a:p>
          <a:p>
            <a:endParaRPr lang="en-US" sz="1050" dirty="0"/>
          </a:p>
          <a:p>
            <a:r>
              <a:rPr lang="en-US" sz="1050" dirty="0"/>
              <a:t>ALTER TABLE employee</a:t>
            </a:r>
          </a:p>
          <a:p>
            <a:r>
              <a:rPr lang="en-US" sz="1050" dirty="0"/>
              <a:t>DROP INDEX </a:t>
            </a:r>
            <a:r>
              <a:rPr lang="en-US" sz="1050" dirty="0" err="1"/>
              <a:t>idx_age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CREATE INDEX </a:t>
            </a:r>
            <a:r>
              <a:rPr lang="en-US" sz="1050" dirty="0" err="1"/>
              <a:t>idx_age_salary</a:t>
            </a:r>
            <a:endParaRPr lang="en-US" sz="1050" dirty="0"/>
          </a:p>
          <a:p>
            <a:r>
              <a:rPr lang="en-US" sz="1050" dirty="0"/>
              <a:t>ON employee (AGE, SALARY);</a:t>
            </a:r>
            <a:endParaRPr lang="en-US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669967"/>
            <a:ext cx="3806825" cy="743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7" y="1494604"/>
            <a:ext cx="2181529" cy="857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28611" y="2854420"/>
            <a:ext cx="77502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87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83990</TotalTime>
  <Words>114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9470</cp:revision>
  <dcterms:created xsi:type="dcterms:W3CDTF">2006-08-16T00:00:00Z</dcterms:created>
  <dcterms:modified xsi:type="dcterms:W3CDTF">2020-08-28T04:19:28Z</dcterms:modified>
</cp:coreProperties>
</file>