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9" r:id="rId2"/>
    <p:sldId id="46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5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52600" y="35739"/>
            <a:ext cx="594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 and port </a:t>
            </a:r>
            <a:r>
              <a:rPr lang="en-US" sz="1200" dirty="0"/>
              <a:t>u</a:t>
            </a:r>
            <a:r>
              <a:rPr lang="en-US" sz="1200" dirty="0" smtClean="0"/>
              <a:t>sing </a:t>
            </a:r>
            <a:r>
              <a:rPr lang="en-US" sz="1200" dirty="0"/>
              <a:t>OS Environment </a:t>
            </a:r>
            <a:r>
              <a:rPr lang="en-US" sz="1200" dirty="0" smtClean="0"/>
              <a:t>Variable?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9875" y="457200"/>
            <a:ext cx="86836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change spring boot context path and default server port by setting </a:t>
            </a:r>
            <a:r>
              <a:rPr lang="en-US" sz="1200" dirty="0">
                <a:solidFill>
                  <a:srgbClr val="FF0000"/>
                </a:solidFill>
              </a:rPr>
              <a:t>SERVER_CONTEXT_PATH</a:t>
            </a:r>
            <a:r>
              <a:rPr lang="en-US" sz="1200" dirty="0"/>
              <a:t> (for Spring Boot 1.x) and </a:t>
            </a:r>
            <a:r>
              <a:rPr lang="en-US" sz="1200" dirty="0">
                <a:solidFill>
                  <a:srgbClr val="FF0000"/>
                </a:solidFill>
              </a:rPr>
              <a:t>SERVER_PORT</a:t>
            </a:r>
            <a:r>
              <a:rPr lang="en-US" sz="1200" dirty="0"/>
              <a:t> respectively as OS (such as Windows and Linux) environment variables.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In </a:t>
            </a:r>
            <a:r>
              <a:rPr lang="en-US" sz="1200" dirty="0"/>
              <a:t>Spring Boot 2.x, use </a:t>
            </a:r>
            <a:r>
              <a:rPr lang="en-US" sz="1200" dirty="0">
                <a:solidFill>
                  <a:srgbClr val="FF0000"/>
                </a:solidFill>
              </a:rPr>
              <a:t>SERVER_SERVLET_CONTEXT_PATH</a:t>
            </a:r>
            <a:r>
              <a:rPr lang="en-US" sz="1200" dirty="0"/>
              <a:t> variable to change context path. I am using Windows 7. Find the steps to configure environment variables for Spring Boot 1.x. 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/>
              <a:t>Step 1</a:t>
            </a:r>
            <a:r>
              <a:rPr lang="en-US" sz="1200" dirty="0"/>
              <a:t>: Right click on Computer icon then go to Properties -&gt; Advanced System Settings -&gt; Environment Variables and set variables as follows.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1200"/>
            <a:ext cx="360095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4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52600" y="35739"/>
            <a:ext cx="594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 and port </a:t>
            </a:r>
            <a:r>
              <a:rPr lang="en-US" sz="1200" dirty="0"/>
              <a:t>u</a:t>
            </a:r>
            <a:r>
              <a:rPr lang="en-US" sz="1200" dirty="0" smtClean="0"/>
              <a:t>sing </a:t>
            </a:r>
            <a:r>
              <a:rPr lang="en-US" sz="1200" dirty="0"/>
              <a:t>OS Environment </a:t>
            </a:r>
            <a:r>
              <a:rPr lang="en-US" sz="1200" dirty="0" smtClean="0"/>
              <a:t>Variable? 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181527"/>
            <a:ext cx="8915400" cy="18664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" y="746829"/>
            <a:ext cx="89916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Open the command prompt and build the project. Suppose we get an executable JAR as 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HelloWorld-0.0.1-SNAPSHOT.jar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then run it using java command as follows.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6200" y="1413985"/>
            <a:ext cx="269157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java -jar HelloWorld-0.0.1-SNAPSHOT.jar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6143" y="4400046"/>
            <a:ext cx="73517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If we want to run spring boot application from eclipse console, first restart the eclipse and then run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168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87573</TotalTime>
  <Words>89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9361</cp:revision>
  <dcterms:created xsi:type="dcterms:W3CDTF">2006-08-16T00:00:00Z</dcterms:created>
  <dcterms:modified xsi:type="dcterms:W3CDTF">2019-06-28T04:20:56Z</dcterms:modified>
</cp:coreProperties>
</file>