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5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3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6/26/2019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" y="588963"/>
            <a:ext cx="5944430" cy="4039164"/>
          </a:xfrm>
          <a:prstGeom prst="rect">
            <a:avLst/>
          </a:prstGeom>
        </p:spPr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676400" y="35739"/>
            <a:ext cx="5867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– How to Change Default Context </a:t>
            </a:r>
            <a:r>
              <a:rPr lang="en-US" sz="1200" dirty="0" smtClean="0"/>
              <a:t>Path and port </a:t>
            </a:r>
            <a:r>
              <a:rPr lang="en-US" sz="1200" dirty="0"/>
              <a:t>u</a:t>
            </a:r>
            <a:r>
              <a:rPr lang="en-US" sz="1200" dirty="0" smtClean="0"/>
              <a:t>sing </a:t>
            </a:r>
            <a:r>
              <a:rPr lang="en-US" sz="1200" dirty="0"/>
              <a:t>Java System </a:t>
            </a:r>
            <a:r>
              <a:rPr lang="en-US" sz="1200" dirty="0" smtClean="0"/>
              <a:t>Property? </a:t>
            </a:r>
            <a:endParaRPr lang="en-US" sz="1200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3886200" y="3962400"/>
            <a:ext cx="5029200" cy="612648"/>
          </a:xfrm>
          <a:prstGeom prst="wedgeRoundRectCallout">
            <a:avLst>
              <a:gd name="adj1" fmla="val -15247"/>
              <a:gd name="adj2" fmla="val -19446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We can also set the </a:t>
            </a:r>
            <a:r>
              <a:rPr lang="en-US" sz="1200" dirty="0">
                <a:solidFill>
                  <a:srgbClr val="C00000"/>
                </a:solidFill>
              </a:rPr>
              <a:t>context </a:t>
            </a:r>
            <a:r>
              <a:rPr lang="en-US" sz="1200" dirty="0" smtClean="0">
                <a:solidFill>
                  <a:srgbClr val="C00000"/>
                </a:solidFill>
              </a:rPr>
              <a:t>path and port number </a:t>
            </a:r>
            <a:r>
              <a:rPr lang="en-US" sz="1200" dirty="0"/>
              <a:t>as a </a:t>
            </a:r>
            <a:r>
              <a:rPr lang="en-US" sz="1200" dirty="0">
                <a:solidFill>
                  <a:srgbClr val="C00000"/>
                </a:solidFill>
              </a:rPr>
              <a:t>Java system property </a:t>
            </a:r>
            <a:r>
              <a:rPr lang="en-US" sz="1200" dirty="0"/>
              <a:t>before even the context is </a:t>
            </a:r>
            <a:r>
              <a:rPr lang="en-US" sz="1200" dirty="0" smtClean="0"/>
              <a:t>initialized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87558</TotalTime>
  <Words>38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9359</cp:revision>
  <dcterms:created xsi:type="dcterms:W3CDTF">2006-08-16T00:00:00Z</dcterms:created>
  <dcterms:modified xsi:type="dcterms:W3CDTF">2019-06-26T05:07:08Z</dcterms:modified>
</cp:coreProperties>
</file>