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58" r:id="rId2"/>
    <p:sldId id="459" r:id="rId3"/>
    <p:sldId id="460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MongoDB</a:t>
            </a:r>
            <a:r>
              <a:rPr lang="en-US" sz="1200" dirty="0"/>
              <a:t> - Introduction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2" descr="Image result for mongodb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2455862" cy="245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ular Callout 11"/>
          <p:cNvSpPr/>
          <p:nvPr/>
        </p:nvSpPr>
        <p:spPr>
          <a:xfrm>
            <a:off x="3581400" y="1371600"/>
            <a:ext cx="5334000" cy="2133600"/>
          </a:xfrm>
          <a:prstGeom prst="wedgeRoundRectCallout">
            <a:avLst>
              <a:gd name="adj1" fmla="val -70159"/>
              <a:gd name="adj2" fmla="val 2232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MongoDB is an open-source document database and leading </a:t>
            </a:r>
            <a:r>
              <a:rPr lang="en-US" sz="1200" dirty="0" err="1"/>
              <a:t>NoSQL</a:t>
            </a:r>
            <a:r>
              <a:rPr lang="en-US" sz="1200" dirty="0"/>
              <a:t> database.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MongoDB </a:t>
            </a:r>
            <a:r>
              <a:rPr lang="en-US" sz="1200" dirty="0"/>
              <a:t>is written in C</a:t>
            </a:r>
            <a:r>
              <a:rPr lang="en-US" sz="1200" dirty="0" smtClean="0"/>
              <a:t>++.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MongoDB is a document database designed for ease of development and scaling. 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MongoDB is a cross-platform, document oriented database that provides, high performance, high availability, and easy scalability. MongoDB works on concept of collection and document.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MongoDB</a:t>
            </a:r>
            <a:r>
              <a:rPr lang="en-US" sz="1200" dirty="0"/>
              <a:t> - Introduction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2" descr="Image result for mongodb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9900" y="2020824"/>
            <a:ext cx="145437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Document Database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2341626"/>
            <a:ext cx="3765225" cy="10953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1" name="Rounded Rectangular Callout 10"/>
          <p:cNvSpPr/>
          <p:nvPr/>
        </p:nvSpPr>
        <p:spPr>
          <a:xfrm>
            <a:off x="4467225" y="569976"/>
            <a:ext cx="4229100" cy="1450848"/>
          </a:xfrm>
          <a:prstGeom prst="wedgeRoundRectCallout">
            <a:avLst>
              <a:gd name="adj1" fmla="val -57995"/>
              <a:gd name="adj2" fmla="val 82852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record in MongoDB is a document, which is a data structure composed of field and value pairs.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MongoDB </a:t>
            </a:r>
            <a:r>
              <a:rPr lang="en-US" sz="1200" dirty="0"/>
              <a:t>documents are similar to JSON objects.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values of fields may include other documents, arrays, and arrays of documents.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4648200" y="3129903"/>
            <a:ext cx="269753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The advantages of using documents are: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48200" y="3505200"/>
            <a:ext cx="4343400" cy="1371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Documents </a:t>
            </a:r>
            <a:r>
              <a:rPr lang="en-US" sz="1200" dirty="0"/>
              <a:t>(i.e. objects) correspond to native data types in many programming languages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Embedded documents and arrays reduce need for expensive joins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Dynamic schema supports fluent polymorphism.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546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MongoDB</a:t>
            </a:r>
            <a:r>
              <a:rPr lang="en-US" sz="1200" dirty="0"/>
              <a:t> - Introduction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2" descr="Image result for mongodb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9900" y="2020824"/>
            <a:ext cx="88678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b="1" dirty="0"/>
              <a:t>Collections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2341626"/>
            <a:ext cx="3765225" cy="10953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1" name="Rounded Rectangular Callout 10"/>
          <p:cNvSpPr/>
          <p:nvPr/>
        </p:nvSpPr>
        <p:spPr>
          <a:xfrm>
            <a:off x="4467225" y="1143000"/>
            <a:ext cx="4524375" cy="2057400"/>
          </a:xfrm>
          <a:prstGeom prst="wedgeRoundRectCallout">
            <a:avLst>
              <a:gd name="adj1" fmla="val -59547"/>
              <a:gd name="adj2" fmla="val 31881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MongoDB stores documents in </a:t>
            </a:r>
            <a:r>
              <a:rPr lang="en-US" sz="1200" dirty="0">
                <a:solidFill>
                  <a:srgbClr val="FF0000"/>
                </a:solidFill>
              </a:rPr>
              <a:t>collections</a:t>
            </a:r>
            <a:r>
              <a:rPr lang="en-US" sz="1200" dirty="0"/>
              <a:t>. </a:t>
            </a:r>
            <a:r>
              <a:rPr lang="en-US" sz="1200" dirty="0">
                <a:solidFill>
                  <a:srgbClr val="FF0000"/>
                </a:solidFill>
              </a:rPr>
              <a:t>Collections</a:t>
            </a:r>
            <a:r>
              <a:rPr lang="en-US" sz="1200" dirty="0"/>
              <a:t> are analogous to tables in relational databases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Collection is a group of MongoDB documents.  It is the equivalent of an RDBMS table.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A </a:t>
            </a:r>
            <a:r>
              <a:rPr lang="en-US" sz="1200" dirty="0"/>
              <a:t>collection exists within a single database. Collections do not enforce a schema. Documents within a collection can have different fields. Typically, all documents in a collection are of similar or related purpose.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9132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83296</TotalTime>
  <Words>145</Words>
  <Application>Microsoft Office PowerPoint</Application>
  <PresentationFormat>Custom</PresentationFormat>
  <Paragraphs>32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9204</cp:revision>
  <dcterms:created xsi:type="dcterms:W3CDTF">2006-08-16T00:00:00Z</dcterms:created>
  <dcterms:modified xsi:type="dcterms:W3CDTF">2019-11-19T11:02:25Z</dcterms:modified>
</cp:coreProperties>
</file>