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58" r:id="rId2"/>
    <p:sldId id="460" r:id="rId3"/>
    <p:sldId id="462" r:id="rId4"/>
    <p:sldId id="461" r:id="rId5"/>
    <p:sldId id="463" r:id="rId6"/>
    <p:sldId id="466" r:id="rId7"/>
    <p:sldId id="467" r:id="rId8"/>
    <p:sldId id="459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6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8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4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7564128" cy="36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63533"/>
            <a:ext cx="5096609" cy="2104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V="1">
            <a:off x="2438400" y="990600"/>
            <a:ext cx="1066800" cy="685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81" y="2971800"/>
            <a:ext cx="4374682" cy="1636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90800" y="2177764"/>
            <a:ext cx="907181" cy="16120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698" y="2829025"/>
            <a:ext cx="4686701" cy="2108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42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42" y="418053"/>
            <a:ext cx="4260717" cy="2364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58084" y="1600200"/>
            <a:ext cx="1510799" cy="10965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41" y="2941176"/>
            <a:ext cx="4260717" cy="1972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458084" y="3429000"/>
            <a:ext cx="1533257" cy="498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4000"/>
            <a:ext cx="6125175" cy="3239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7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5" y="491618"/>
            <a:ext cx="4495800" cy="25788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3363877" y="1371600"/>
            <a:ext cx="1077948" cy="304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705" y="3305273"/>
            <a:ext cx="3858312" cy="1571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>
            <a:off x="3200400" y="2110868"/>
            <a:ext cx="1241425" cy="1775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3276600" y="1752103"/>
            <a:ext cx="914400" cy="8676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50699"/>
            <a:ext cx="4648200" cy="2602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12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3" y="1032251"/>
            <a:ext cx="5820587" cy="274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66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https://www.udemy.com/course/introduction-to-apis-rest-api-graphql-soap-web-services-grpc/learn/lecture/18902264#overview</a:t>
            </a:r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83481</TotalTime>
  <Words>53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9244</cp:revision>
  <dcterms:created xsi:type="dcterms:W3CDTF">2006-08-16T00:00:00Z</dcterms:created>
  <dcterms:modified xsi:type="dcterms:W3CDTF">2020-08-24T12:34:57Z</dcterms:modified>
</cp:coreProperties>
</file>