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66" r:id="rId2"/>
    <p:sldId id="469" r:id="rId3"/>
    <p:sldId id="467" r:id="rId4"/>
    <p:sldId id="465" r:id="rId5"/>
    <p:sldId id="468" r:id="rId6"/>
    <p:sldId id="470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ctuat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actuator/healt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ctuator/inf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Actuator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8" y="2534255"/>
            <a:ext cx="4657725" cy="771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3962400" y="1447800"/>
            <a:ext cx="4191000" cy="685800"/>
          </a:xfrm>
          <a:prstGeom prst="wedgeRoundRectCallout">
            <a:avLst>
              <a:gd name="adj1" fmla="val -37140"/>
              <a:gd name="adj2" fmla="val 10748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enable Spring Boot actuator endpoints to your Spring Boot application, we need to add the Spring Boot Starter actuator dependency in our build configuration file.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Actuator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791" y="465138"/>
            <a:ext cx="8847809" cy="6175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application will start on port </a:t>
            </a:r>
            <a:r>
              <a:rPr lang="en-US" sz="1200" dirty="0"/>
              <a:t>8080</a:t>
            </a:r>
            <a:r>
              <a:rPr lang="en-US" sz="1200" dirty="0"/>
              <a:t> by default. Once the application has started, you can list all the actuator endpoints exposed over HTTP from the URL 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localhost:8080/actuator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93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Actuator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124075" cy="10001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78210" y="1066800"/>
            <a:ext cx="8150225" cy="1219200"/>
          </a:xfrm>
          <a:prstGeom prst="wedgeRoundRectCallout">
            <a:avLst>
              <a:gd name="adj1" fmla="val -5797"/>
              <a:gd name="adj2" fmla="val 8105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Let’s explore the </a:t>
            </a:r>
            <a:r>
              <a:rPr lang="en-US" sz="1200" dirty="0"/>
              <a:t>health</a:t>
            </a:r>
            <a:r>
              <a:rPr lang="en-US" sz="1200" dirty="0"/>
              <a:t> endpoint by </a:t>
            </a:r>
            <a:r>
              <a:rPr lang="en-US" sz="1200" dirty="0" smtClean="0"/>
              <a:t>opening the</a:t>
            </a:r>
            <a:r>
              <a:rPr lang="en-US" sz="1200" dirty="0"/>
              <a:t> 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localhost:8080/actuator/health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The status will be </a:t>
            </a:r>
            <a:r>
              <a:rPr lang="en-US" sz="1200" dirty="0"/>
              <a:t>UP</a:t>
            </a:r>
            <a:r>
              <a:rPr lang="en-US" sz="1200" dirty="0"/>
              <a:t> as long as the application is healthy. It will show </a:t>
            </a:r>
            <a:r>
              <a:rPr lang="en-US" sz="1200" dirty="0"/>
              <a:t>DOWN</a:t>
            </a:r>
            <a:r>
              <a:rPr lang="en-US" sz="1200" dirty="0"/>
              <a:t> if the application gets unhealthy due to any issue like connectivity with the database or lack of disk space etc.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194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Actuator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193" y="609600"/>
            <a:ext cx="8761413" cy="609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/>
              <a:t>info</a:t>
            </a:r>
            <a:r>
              <a:rPr lang="en-US" sz="1200" dirty="0"/>
              <a:t> endpoint (</a:t>
            </a:r>
            <a:r>
              <a:rPr lang="en-US" sz="1200" dirty="0">
                <a:hlinkClick r:id="rId3"/>
              </a:rPr>
              <a:t>http://localhost:8080/actuator/info</a:t>
            </a:r>
            <a:r>
              <a:rPr lang="en-US" sz="1200" dirty="0"/>
              <a:t>) displays general information about your application obtained from build files like </a:t>
            </a:r>
            <a:r>
              <a:rPr lang="en-US" sz="1200" dirty="0"/>
              <a:t>META-INF/build-</a:t>
            </a:r>
            <a:r>
              <a:rPr lang="en-US" sz="1200" dirty="0" err="1"/>
              <a:t>info.properties</a:t>
            </a:r>
            <a:r>
              <a:rPr lang="en-US" sz="1200" dirty="0"/>
              <a:t> or </a:t>
            </a:r>
            <a:r>
              <a:rPr lang="en-US" sz="1200" dirty="0" err="1"/>
              <a:t>Git</a:t>
            </a:r>
            <a:r>
              <a:rPr lang="en-US" sz="1200" dirty="0"/>
              <a:t> files like </a:t>
            </a:r>
            <a:r>
              <a:rPr lang="en-US" sz="1200" dirty="0" err="1"/>
              <a:t>git.properties</a:t>
            </a:r>
            <a:r>
              <a:rPr lang="en-US" sz="1200" dirty="0"/>
              <a:t> or through any environment property under the key </a:t>
            </a:r>
            <a:r>
              <a:rPr lang="en-US" sz="1200" dirty="0"/>
              <a:t>info</a:t>
            </a:r>
            <a:r>
              <a:rPr lang="en-US" sz="1200" dirty="0"/>
              <a:t>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Actuator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8" y="493418"/>
            <a:ext cx="5555644" cy="4377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5105400" y="2743200"/>
            <a:ext cx="3581400" cy="838200"/>
          </a:xfrm>
          <a:prstGeom prst="wedgeRoundRectCallout">
            <a:avLst>
              <a:gd name="adj1" fmla="val -57686"/>
              <a:gd name="adj2" fmla="val 238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By default, only the health and info endpoints are exposed over HTTP</a:t>
            </a:r>
            <a:r>
              <a:rPr lang="en-US" sz="1200" dirty="0"/>
              <a:t>. That’s why the </a:t>
            </a:r>
            <a:r>
              <a:rPr lang="en-US" sz="1200" dirty="0"/>
              <a:t>/</a:t>
            </a:r>
            <a:r>
              <a:rPr lang="en-US" sz="1200" dirty="0" err="1"/>
              <a:t>actuator</a:t>
            </a:r>
            <a:r>
              <a:rPr lang="en-US" sz="1200" dirty="0" err="1"/>
              <a:t>page</a:t>
            </a:r>
            <a:r>
              <a:rPr lang="en-US" sz="1200" dirty="0"/>
              <a:t> lists only the </a:t>
            </a:r>
            <a:r>
              <a:rPr lang="en-US" sz="1200" dirty="0"/>
              <a:t>health</a:t>
            </a:r>
            <a:r>
              <a:rPr lang="en-US" sz="1200" dirty="0"/>
              <a:t> and </a:t>
            </a:r>
            <a:r>
              <a:rPr lang="en-US" sz="1200" dirty="0"/>
              <a:t>info</a:t>
            </a:r>
            <a:r>
              <a:rPr lang="en-US" sz="1200" dirty="0"/>
              <a:t> endpoints.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38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Actuator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31" y="533400"/>
            <a:ext cx="6840537" cy="419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893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87730</TotalTime>
  <Words>73</Words>
  <Application>Microsoft Office PowerPoint</Application>
  <PresentationFormat>Custom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9476</cp:revision>
  <dcterms:created xsi:type="dcterms:W3CDTF">2006-08-16T00:00:00Z</dcterms:created>
  <dcterms:modified xsi:type="dcterms:W3CDTF">2019-04-05T14:34:01Z</dcterms:modified>
</cp:coreProperties>
</file>