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7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5739"/>
            <a:ext cx="4038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</a:t>
            </a:r>
            <a:r>
              <a:rPr lang="en-US" sz="1200" dirty="0" smtClean="0"/>
              <a:t>HATEOAS? </a:t>
            </a:r>
            <a:r>
              <a:rPr lang="en-US" sz="1200" dirty="0"/>
              <a:t>and why is it important for </a:t>
            </a:r>
            <a:r>
              <a:rPr lang="en-US" sz="1200" dirty="0" smtClean="0"/>
              <a:t>the</a:t>
            </a:r>
            <a:r>
              <a:rPr lang="en-US" sz="1200" dirty="0" smtClean="0"/>
              <a:t> </a:t>
            </a:r>
            <a:r>
              <a:rPr lang="en-US" sz="1200" dirty="0"/>
              <a:t>REST API?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811250"/>
            <a:ext cx="4362450" cy="12668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152400" y="2068294"/>
            <a:ext cx="240982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GET /account/12345 </a:t>
            </a:r>
            <a:r>
              <a:rPr lang="en-US" sz="1200" dirty="0" smtClean="0"/>
              <a:t>HTTP/1.1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HTTP/1.1 200 OK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375" y="705475"/>
            <a:ext cx="792162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HATEOAS stands for </a:t>
            </a:r>
            <a:r>
              <a:rPr lang="en-US" sz="1200" b="1" dirty="0"/>
              <a:t>Hypertext As The Engine Of Application State</a:t>
            </a:r>
            <a:r>
              <a:rPr lang="en-US" sz="1200" dirty="0"/>
              <a:t>. It means that hypertext should be used to find your way through the API. 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670425" y="1600200"/>
            <a:ext cx="4321175" cy="1403907"/>
          </a:xfrm>
          <a:prstGeom prst="wedgeRectCallout">
            <a:avLst>
              <a:gd name="adj1" fmla="val -54429"/>
              <a:gd name="adj2" fmla="val 665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Apart from the fact that we have 100 dollars (US) in our account, we can see 4 options: </a:t>
            </a:r>
            <a:r>
              <a:rPr lang="en-US" sz="1200" dirty="0">
                <a:solidFill>
                  <a:srgbClr val="C00000"/>
                </a:solidFill>
              </a:rPr>
              <a:t>deposit more money, withdraw money, transfer money to another account, or close our account. </a:t>
            </a:r>
            <a:endParaRPr lang="en-US" sz="1200" dirty="0" smtClean="0">
              <a:solidFill>
                <a:srgbClr val="C0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"link"-tags allows us to find out the URLs that are needed for the specified actions.</a:t>
            </a:r>
          </a:p>
        </p:txBody>
      </p:sp>
    </p:spTree>
    <p:extLst>
      <p:ext uri="{BB962C8B-B14F-4D97-AF65-F5344CB8AC3E}">
        <p14:creationId xmlns:p14="http://schemas.microsoft.com/office/powerpoint/2010/main" val="967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2068294"/>
            <a:ext cx="240982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GET /account/12345 </a:t>
            </a:r>
            <a:r>
              <a:rPr lang="en-US" sz="1200" dirty="0" smtClean="0"/>
              <a:t>HTTP/1.1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HTTP/1.1 200 OK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670425" y="1600200"/>
            <a:ext cx="4321175" cy="1676400"/>
          </a:xfrm>
          <a:prstGeom prst="wedgeRectCallout">
            <a:avLst>
              <a:gd name="adj1" fmla="val -64464"/>
              <a:gd name="adj2" fmla="val 4122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Now we </a:t>
            </a:r>
            <a:r>
              <a:rPr lang="en-US" sz="1200" dirty="0" smtClean="0"/>
              <a:t>have -</a:t>
            </a:r>
            <a:r>
              <a:rPr lang="en-US" sz="1200" dirty="0" smtClean="0">
                <a:solidFill>
                  <a:srgbClr val="C00000"/>
                </a:solidFill>
              </a:rPr>
              <a:t>25 </a:t>
            </a:r>
            <a:r>
              <a:rPr lang="en-US" sz="1200" dirty="0">
                <a:solidFill>
                  <a:srgbClr val="C00000"/>
                </a:solidFill>
              </a:rPr>
              <a:t>dollars in the </a:t>
            </a:r>
            <a:r>
              <a:rPr lang="en-US" sz="1200" dirty="0" smtClean="0">
                <a:solidFill>
                  <a:srgbClr val="C00000"/>
                </a:solidFill>
              </a:rPr>
              <a:t>account</a:t>
            </a:r>
            <a:r>
              <a:rPr lang="en-US" sz="1200" dirty="0" smtClean="0"/>
              <a:t>. </a:t>
            </a:r>
            <a:r>
              <a:rPr lang="en-US" sz="1200" dirty="0"/>
              <a:t>Do you see that right now we have lost many of our options, and only depositing money is valid?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As </a:t>
            </a:r>
            <a:r>
              <a:rPr lang="en-US" sz="1200" dirty="0"/>
              <a:t>long as we are in the </a:t>
            </a:r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C00000"/>
                </a:solidFill>
              </a:rPr>
              <a:t>we cannot close our account, nor transfer or withdraw any money from the account</a:t>
            </a:r>
            <a:r>
              <a:rPr lang="en-US" sz="1200" dirty="0"/>
              <a:t>. The hypertext is actually telling us what is allowed and what not: </a:t>
            </a:r>
            <a:r>
              <a:rPr lang="en-US" sz="1200" dirty="0">
                <a:solidFill>
                  <a:srgbClr val="C00000"/>
                </a:solidFill>
              </a:rPr>
              <a:t>HATEOAS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3924300" cy="9239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ectangle 9"/>
          <p:cNvSpPr/>
          <p:nvPr/>
        </p:nvSpPr>
        <p:spPr>
          <a:xfrm>
            <a:off x="2438400" y="35739"/>
            <a:ext cx="4038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</a:t>
            </a:r>
            <a:r>
              <a:rPr lang="en-US" sz="1200" dirty="0" smtClean="0"/>
              <a:t>HATEOAS? </a:t>
            </a:r>
            <a:r>
              <a:rPr lang="en-US" sz="1200" dirty="0"/>
              <a:t>and why is it important for </a:t>
            </a:r>
            <a:r>
              <a:rPr lang="en-US" sz="1200" dirty="0" smtClean="0"/>
              <a:t>the</a:t>
            </a:r>
            <a:r>
              <a:rPr lang="en-US" sz="1200" dirty="0" smtClean="0"/>
              <a:t> </a:t>
            </a:r>
            <a:r>
              <a:rPr lang="en-US" sz="1200" dirty="0"/>
              <a:t>REST API?</a:t>
            </a:r>
          </a:p>
        </p:txBody>
      </p:sp>
    </p:spTree>
    <p:extLst>
      <p:ext uri="{BB962C8B-B14F-4D97-AF65-F5344CB8AC3E}">
        <p14:creationId xmlns:p14="http://schemas.microsoft.com/office/powerpoint/2010/main" val="5239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88059</TotalTime>
  <Words>171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9549</cp:revision>
  <dcterms:created xsi:type="dcterms:W3CDTF">2006-08-16T00:00:00Z</dcterms:created>
  <dcterms:modified xsi:type="dcterms:W3CDTF">2020-03-13T04:27:28Z</dcterms:modified>
</cp:coreProperties>
</file>