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 GROUP BY 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GROUP BY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br>
              <a:rPr lang="en-US" sz="1200" i="1" dirty="0"/>
            </a:br>
            <a:r>
              <a:rPr lang="en-US" sz="1200" dirty="0"/>
              <a:t>ORDER BY </a:t>
            </a:r>
            <a:r>
              <a:rPr lang="en-US" sz="1200" i="1" dirty="0" err="1"/>
              <a:t>column_name</a:t>
            </a:r>
            <a:r>
              <a:rPr lang="en-US" sz="1200" i="1" dirty="0"/>
              <a:t>(s);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2824" y="2743290"/>
            <a:ext cx="12985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GROUP BY Syntax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55575" y="1263043"/>
            <a:ext cx="8455025" cy="990599"/>
          </a:xfrm>
          <a:prstGeom prst="wedgeRoundRectCallout">
            <a:avLst>
              <a:gd name="adj1" fmla="val -18761"/>
              <a:gd name="adj2" fmla="val 9675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GROUP BY </a:t>
            </a:r>
            <a:r>
              <a:rPr lang="en-US" sz="1200" dirty="0"/>
              <a:t>statement groups rows that have the same values into summary rows, like "find the number of </a:t>
            </a:r>
            <a:r>
              <a:rPr lang="en-US" sz="1200" dirty="0" smtClean="0"/>
              <a:t>employees in </a:t>
            </a:r>
            <a:r>
              <a:rPr lang="en-US" sz="1200" dirty="0"/>
              <a:t>each country</a:t>
            </a:r>
            <a:r>
              <a:rPr lang="en-US" sz="1200" dirty="0" smtClean="0"/>
              <a:t>".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GROUP BY</a:t>
            </a:r>
            <a:r>
              <a:rPr lang="en-US" sz="1200" dirty="0"/>
              <a:t> statement is often used with aggregate functions (COUNT, MAX, MIN, SUM, AVG)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9726" y="2350273"/>
            <a:ext cx="3730624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err="1" smtClean="0"/>
              <a:t>Country,COUNT</a:t>
            </a:r>
            <a:r>
              <a:rPr lang="en-US" sz="1200" dirty="0" smtClean="0"/>
              <a:t>(id)</a:t>
            </a:r>
          </a:p>
          <a:p>
            <a:r>
              <a:rPr lang="en-US" sz="1200" dirty="0" smtClean="0"/>
              <a:t>FROM employee</a:t>
            </a:r>
          </a:p>
          <a:p>
            <a:r>
              <a:rPr lang="en-US" sz="1200" dirty="0" smtClean="0"/>
              <a:t>GROUP BY Country;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GROUP BY Country</a:t>
            </a:r>
          </a:p>
          <a:p>
            <a:r>
              <a:rPr lang="en-US" sz="1200" dirty="0"/>
              <a:t>ORDER BY COUNT(id) DESC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81000" y="1969363"/>
            <a:ext cx="14160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GROUP BY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 GROUP BY Statement</a:t>
            </a:r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83552</TotalTime>
  <Words>60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9331</cp:revision>
  <dcterms:created xsi:type="dcterms:W3CDTF">2006-08-16T00:00:00Z</dcterms:created>
  <dcterms:modified xsi:type="dcterms:W3CDTF">2019-09-10T10:47:27Z</dcterms:modified>
</cp:coreProperties>
</file>