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11"/>
  </p:notesMasterIdLst>
  <p:sldIdLst>
    <p:sldId id="458" r:id="rId2"/>
    <p:sldId id="459" r:id="rId3"/>
    <p:sldId id="460" r:id="rId4"/>
    <p:sldId id="462" r:id="rId5"/>
    <p:sldId id="461" r:id="rId6"/>
    <p:sldId id="463" r:id="rId7"/>
    <p:sldId id="464" r:id="rId8"/>
    <p:sldId id="465" r:id="rId9"/>
    <p:sldId id="466" r:id="rId10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484" y="2057400"/>
            <a:ext cx="421005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682284" y="1143000"/>
            <a:ext cx="7616825" cy="5334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Queues [point-to-point]</a:t>
            </a:r>
            <a:r>
              <a:rPr lang="en-US" sz="1200" dirty="0"/>
              <a:t>: Queue’s are based on point-to-point messaging model where messages are sent to a queue. Each message has exactly one sender and one receiver. Message is guaranteed to be delivered to only one receiver.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1143000" y="3962400"/>
            <a:ext cx="1828800" cy="306324"/>
          </a:xfrm>
          <a:prstGeom prst="wedgeRectCallout">
            <a:avLst>
              <a:gd name="adj1" fmla="val 54926"/>
              <a:gd name="adj2" fmla="val -307524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MessageProducerApp</a:t>
            </a:r>
            <a:r>
              <a:rPr lang="en-US" sz="1200" dirty="0" smtClean="0"/>
              <a:t>.java</a:t>
            </a:r>
          </a:p>
          <a:p>
            <a:pPr algn="ctr"/>
            <a:endParaRPr lang="en-US" sz="12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715" y="4090328"/>
            <a:ext cx="1613085" cy="542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>
            <a:off x="4572000" y="3276600"/>
            <a:ext cx="69509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971800" y="35739"/>
            <a:ext cx="3581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</a:t>
            </a:r>
            <a:r>
              <a:rPr lang="en-US" sz="1200" dirty="0" smtClean="0"/>
              <a:t>+ JMS + ActiveMQ </a:t>
            </a:r>
            <a:r>
              <a:rPr lang="en-US" sz="1200" dirty="0"/>
              <a:t>Example with Annotations</a:t>
            </a:r>
          </a:p>
        </p:txBody>
      </p:sp>
      <p:sp>
        <p:nvSpPr>
          <p:cNvPr id="13" name="Rectangular Callout 12"/>
          <p:cNvSpPr/>
          <p:nvPr/>
        </p:nvSpPr>
        <p:spPr>
          <a:xfrm>
            <a:off x="5832134" y="4094431"/>
            <a:ext cx="2016466" cy="306324"/>
          </a:xfrm>
          <a:prstGeom prst="wedgeRectCallout">
            <a:avLst>
              <a:gd name="adj1" fmla="val -33095"/>
              <a:gd name="adj2" fmla="val -357275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MessageConsumerApp.java</a:t>
            </a:r>
            <a:endParaRPr lang="en-US" sz="1200" dirty="0" smtClean="0"/>
          </a:p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971800" y="35739"/>
            <a:ext cx="3581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</a:t>
            </a:r>
            <a:r>
              <a:rPr lang="en-US" sz="1200" dirty="0" smtClean="0"/>
              <a:t>+ JMS + ActiveMQ </a:t>
            </a:r>
            <a:r>
              <a:rPr lang="en-US" sz="1200" dirty="0"/>
              <a:t>Example with Annotations</a:t>
            </a:r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381001"/>
            <a:ext cx="5045075" cy="4495799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cxnSp>
        <p:nvCxnSpPr>
          <p:cNvPr id="12" name="Straight Arrow Connector 11"/>
          <p:cNvCxnSpPr/>
          <p:nvPr/>
        </p:nvCxnSpPr>
        <p:spPr>
          <a:xfrm flipH="1">
            <a:off x="2895600" y="3429000"/>
            <a:ext cx="6858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895600" y="2971800"/>
            <a:ext cx="6096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40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971800" y="35739"/>
            <a:ext cx="3581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</a:t>
            </a:r>
            <a:r>
              <a:rPr lang="en-US" sz="1200" dirty="0" smtClean="0"/>
              <a:t>+ JMS + ActiveMQ </a:t>
            </a:r>
            <a:r>
              <a:rPr lang="en-US" sz="1200" dirty="0"/>
              <a:t>Example with Annotations</a:t>
            </a:r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81000"/>
            <a:ext cx="4578350" cy="4518684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0" y="371475"/>
            <a:ext cx="4038600" cy="199717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cxnSp>
        <p:nvCxnSpPr>
          <p:cNvPr id="5" name="Straight Arrow Connector 4"/>
          <p:cNvCxnSpPr/>
          <p:nvPr/>
        </p:nvCxnSpPr>
        <p:spPr>
          <a:xfrm flipH="1" flipV="1">
            <a:off x="7086600" y="1905000"/>
            <a:ext cx="4572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4914900" y="2743200"/>
            <a:ext cx="4152900" cy="20574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800" b="1" dirty="0" err="1" smtClean="0"/>
              <a:t>JmsTemplate</a:t>
            </a:r>
            <a:r>
              <a:rPr lang="en-US" sz="800" dirty="0" smtClean="0"/>
              <a:t> </a:t>
            </a:r>
            <a:r>
              <a:rPr lang="en-US" sz="800" dirty="0"/>
              <a:t>: </a:t>
            </a:r>
            <a:r>
              <a:rPr lang="en-US" sz="800" dirty="0" err="1"/>
              <a:t>JmsTemplate</a:t>
            </a:r>
            <a:r>
              <a:rPr lang="en-US" sz="800" dirty="0"/>
              <a:t> provides an abstraction which hides all the complexities of JMS communication. </a:t>
            </a:r>
            <a:endParaRPr lang="en-US" sz="8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8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800" dirty="0" smtClean="0"/>
              <a:t>Without </a:t>
            </a:r>
            <a:r>
              <a:rPr lang="en-US" sz="800" dirty="0" err="1"/>
              <a:t>JmsTemplate</a:t>
            </a:r>
            <a:r>
              <a:rPr lang="en-US" sz="800" dirty="0"/>
              <a:t>, you will be forced to create connections/sessions/</a:t>
            </a:r>
            <a:r>
              <a:rPr lang="en-US" sz="800" dirty="0" err="1"/>
              <a:t>MessageProducers</a:t>
            </a:r>
            <a:r>
              <a:rPr lang="en-US" sz="800" dirty="0"/>
              <a:t>/</a:t>
            </a:r>
            <a:r>
              <a:rPr lang="en-US" sz="800" dirty="0" err="1"/>
              <a:t>MessageConsumers</a:t>
            </a:r>
            <a:r>
              <a:rPr lang="en-US" sz="800" dirty="0"/>
              <a:t> and catch all the nasty exception platform may throw. </a:t>
            </a:r>
            <a:endParaRPr lang="en-US" sz="8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8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800" dirty="0" smtClean="0"/>
              <a:t>With </a:t>
            </a:r>
            <a:r>
              <a:rPr lang="en-US" sz="800" dirty="0" err="1"/>
              <a:t>JmsTemplate</a:t>
            </a:r>
            <a:r>
              <a:rPr lang="en-US" sz="800" dirty="0"/>
              <a:t> ,you get simple API’s to work with , and spring behind-the-scenes take care of all the JMS complexities. It takes care of creating a connection, obtaining a session, and finally sending [as well as synchronous receiving] of message. We will be using </a:t>
            </a:r>
            <a:r>
              <a:rPr lang="en-US" sz="800" dirty="0" err="1"/>
              <a:t>JmsTemplate</a:t>
            </a:r>
            <a:r>
              <a:rPr lang="en-US" sz="800" dirty="0"/>
              <a:t> for sending the message. </a:t>
            </a:r>
            <a:endParaRPr lang="en-US" sz="8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8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800" dirty="0" smtClean="0"/>
              <a:t>Do </a:t>
            </a:r>
            <a:r>
              <a:rPr lang="en-US" sz="800" dirty="0"/>
              <a:t>note that </a:t>
            </a:r>
            <a:r>
              <a:rPr lang="en-US" sz="800" dirty="0" err="1"/>
              <a:t>JmsTemplate</a:t>
            </a:r>
            <a:r>
              <a:rPr lang="en-US" sz="800" dirty="0"/>
              <a:t> also provides possibilities for receiving message but that is synchronous[blocks the listening application], and usually not preferred when asynchronous communication is possible.</a:t>
            </a:r>
          </a:p>
        </p:txBody>
      </p:sp>
    </p:spTree>
    <p:extLst>
      <p:ext uri="{BB962C8B-B14F-4D97-AF65-F5344CB8AC3E}">
        <p14:creationId xmlns:p14="http://schemas.microsoft.com/office/powerpoint/2010/main" val="3110584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971800" y="35739"/>
            <a:ext cx="3581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</a:t>
            </a:r>
            <a:r>
              <a:rPr lang="en-US" sz="1200" dirty="0" smtClean="0"/>
              <a:t>+ JMS + ActiveMQ </a:t>
            </a:r>
            <a:r>
              <a:rPr lang="en-US" sz="1200" dirty="0"/>
              <a:t>Example with Annotations</a:t>
            </a:r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65138"/>
            <a:ext cx="4000500" cy="42227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6625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971800" y="35739"/>
            <a:ext cx="3581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</a:t>
            </a:r>
            <a:r>
              <a:rPr lang="en-US" sz="1200" dirty="0" smtClean="0"/>
              <a:t>+ JMS + ActiveMQ </a:t>
            </a:r>
            <a:r>
              <a:rPr lang="en-US" sz="1200" dirty="0"/>
              <a:t>Example with Annotations</a:t>
            </a:r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99" y="465138"/>
            <a:ext cx="3644901" cy="431323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sp>
        <p:nvSpPr>
          <p:cNvPr id="4" name="Rectangle 3"/>
          <p:cNvSpPr/>
          <p:nvPr/>
        </p:nvSpPr>
        <p:spPr>
          <a:xfrm>
            <a:off x="4114800" y="465138"/>
            <a:ext cx="4572000" cy="461665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200" b="1" dirty="0" smtClean="0"/>
              <a:t>MessageConverter: </a:t>
            </a:r>
            <a:r>
              <a:rPr lang="en-US" sz="1200" dirty="0"/>
              <a:t>Spring further helps us by providing converters which convert Java objects to JMS messages and viceversa.</a:t>
            </a:r>
          </a:p>
        </p:txBody>
      </p:sp>
    </p:spTree>
    <p:extLst>
      <p:ext uri="{BB962C8B-B14F-4D97-AF65-F5344CB8AC3E}">
        <p14:creationId xmlns:p14="http://schemas.microsoft.com/office/powerpoint/2010/main" val="3110584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3476625"/>
            <a:ext cx="8850313" cy="155257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971800" y="35739"/>
            <a:ext cx="3581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</a:t>
            </a:r>
            <a:r>
              <a:rPr lang="en-US" sz="1200" dirty="0" smtClean="0"/>
              <a:t>+ JMS + ActiveMQ </a:t>
            </a:r>
            <a:r>
              <a:rPr lang="en-US" sz="1200" dirty="0"/>
              <a:t>Example with Annotations</a:t>
            </a:r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5" y="360363"/>
            <a:ext cx="5892800" cy="291623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cxnSp>
        <p:nvCxnSpPr>
          <p:cNvPr id="10" name="Straight Arrow Connector 9"/>
          <p:cNvCxnSpPr/>
          <p:nvPr/>
        </p:nvCxnSpPr>
        <p:spPr>
          <a:xfrm flipH="1">
            <a:off x="3121025" y="4457700"/>
            <a:ext cx="6096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89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971800" y="35739"/>
            <a:ext cx="3581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</a:t>
            </a:r>
            <a:r>
              <a:rPr lang="en-US" sz="1200" dirty="0" smtClean="0"/>
              <a:t>+ JMS + ActiveMQ </a:t>
            </a:r>
            <a:r>
              <a:rPr lang="en-US" sz="1200" dirty="0"/>
              <a:t>Example with Annotations</a:t>
            </a:r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838200"/>
            <a:ext cx="8930703" cy="3805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1828800" y="3962400"/>
            <a:ext cx="5334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4563775" y="4081463"/>
            <a:ext cx="5334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5715000" y="4081463"/>
            <a:ext cx="5334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538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971800" y="35739"/>
            <a:ext cx="3581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</a:t>
            </a:r>
            <a:r>
              <a:rPr lang="en-US" sz="1200" dirty="0" smtClean="0"/>
              <a:t>+ JMS + ActiveMQ </a:t>
            </a:r>
            <a:r>
              <a:rPr lang="en-US" sz="1200" dirty="0"/>
              <a:t>Example with Annotations</a:t>
            </a:r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455613"/>
            <a:ext cx="6226175" cy="3201987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781425"/>
            <a:ext cx="8250237" cy="12192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cxnSp>
        <p:nvCxnSpPr>
          <p:cNvPr id="5" name="Straight Arrow Connector 4"/>
          <p:cNvCxnSpPr/>
          <p:nvPr/>
        </p:nvCxnSpPr>
        <p:spPr>
          <a:xfrm flipH="1">
            <a:off x="3200400" y="4495800"/>
            <a:ext cx="6096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59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971800" y="35739"/>
            <a:ext cx="3581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</a:t>
            </a:r>
            <a:r>
              <a:rPr lang="en-US" sz="1200" dirty="0" smtClean="0"/>
              <a:t>+ JMS + ActiveMQ </a:t>
            </a:r>
            <a:r>
              <a:rPr lang="en-US" sz="1200" dirty="0"/>
              <a:t>Example with Annotations</a:t>
            </a:r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" y="685800"/>
            <a:ext cx="8340725" cy="4133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1981200" y="3810000"/>
            <a:ext cx="5334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4495800" y="3810000"/>
            <a:ext cx="5334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562600" y="3810000"/>
            <a:ext cx="5334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59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83274</TotalTime>
  <Words>262</Words>
  <Application>Microsoft Office PowerPoint</Application>
  <PresentationFormat>Custom</PresentationFormat>
  <Paragraphs>31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9193</cp:revision>
  <dcterms:created xsi:type="dcterms:W3CDTF">2006-08-16T00:00:00Z</dcterms:created>
  <dcterms:modified xsi:type="dcterms:W3CDTF">2019-01-18T10:12:59Z</dcterms:modified>
</cp:coreProperties>
</file>