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828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UNIQUE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465138"/>
            <a:ext cx="8912225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UNIQUE constraint ensures that all values in a column are different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Both the UNIQUE and PRIMARY KEY constraints provide a guarantee for uniqueness for a column or set of columns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PRIMARY KEY constraint automatically has a UNIQUE constraint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However, you can have many UNIQUE constraints per table, but only one PRIMARY KEY constraint per table.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https://www.w3schools.com/sql/sql_unique.asp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83946</TotalTime>
  <Words>82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9457</cp:revision>
  <dcterms:created xsi:type="dcterms:W3CDTF">2006-08-16T00:00:00Z</dcterms:created>
  <dcterms:modified xsi:type="dcterms:W3CDTF">2019-11-04T13:56:39Z</dcterms:modified>
</cp:coreProperties>
</file>