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Drop Collection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3886200" y="2046596"/>
            <a:ext cx="59009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86200" y="2362200"/>
            <a:ext cx="206043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db.COLLECTION_NAME.drop</a:t>
            </a:r>
            <a:r>
              <a:rPr lang="en-US" sz="1200" dirty="0"/>
              <a:t>()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156825" y="833556"/>
            <a:ext cx="7312025" cy="942975"/>
          </a:xfrm>
          <a:prstGeom prst="wedgeRoundRectCallout">
            <a:avLst>
              <a:gd name="adj1" fmla="val -10008"/>
              <a:gd name="adj2" fmla="val 7474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This command is </a:t>
            </a:r>
            <a:r>
              <a:rPr lang="en-US" sz="1200" dirty="0"/>
              <a:t>used to drop a collection from the database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drop()</a:t>
            </a:r>
            <a:r>
              <a:rPr lang="en-US" sz="1200" dirty="0"/>
              <a:t> method will return true, if the selected collection is dropped successfully, otherwise it will return false.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156825" y="3386526"/>
            <a:ext cx="1779195" cy="914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use </a:t>
            </a:r>
            <a:r>
              <a:rPr lang="en-US" sz="1200" dirty="0" err="1"/>
              <a:t>mydb</a:t>
            </a:r>
            <a:endParaRPr lang="en-US" sz="1200" dirty="0"/>
          </a:p>
          <a:p>
            <a:r>
              <a:rPr lang="en-US" sz="1200" dirty="0"/>
              <a:t>show collections</a:t>
            </a:r>
          </a:p>
          <a:p>
            <a:r>
              <a:rPr lang="en-US" sz="1200" dirty="0" err="1"/>
              <a:t>db.mycollection.drop</a:t>
            </a:r>
            <a:r>
              <a:rPr lang="en-US" sz="1200" dirty="0"/>
              <a:t>()</a:t>
            </a:r>
          </a:p>
          <a:p>
            <a:r>
              <a:rPr lang="en-US" sz="1200" dirty="0"/>
              <a:t>show collections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156826" y="3081725"/>
            <a:ext cx="9493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Commands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83479</TotalTime>
  <Words>50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9377</cp:revision>
  <dcterms:created xsi:type="dcterms:W3CDTF">2006-08-16T00:00:00Z</dcterms:created>
  <dcterms:modified xsi:type="dcterms:W3CDTF">2019-12-03T10:37:49Z</dcterms:modified>
</cp:coreProperties>
</file>